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7" r:id="rId2"/>
    <p:sldId id="258" r:id="rId3"/>
    <p:sldId id="267" r:id="rId4"/>
    <p:sldId id="308" r:id="rId5"/>
    <p:sldId id="309" r:id="rId6"/>
    <p:sldId id="311" r:id="rId7"/>
    <p:sldId id="260" r:id="rId8"/>
    <p:sldId id="273" r:id="rId9"/>
    <p:sldId id="310" r:id="rId10"/>
    <p:sldId id="292" r:id="rId11"/>
    <p:sldId id="274" r:id="rId12"/>
    <p:sldId id="293" r:id="rId13"/>
    <p:sldId id="294" r:id="rId14"/>
  </p:sldIdLst>
  <p:sldSz cx="12192000" cy="6858000"/>
  <p:notesSz cx="6858000" cy="9144000"/>
  <p:embeddedFontLst>
    <p:embeddedFont>
      <p:font typeface="Calibri" panose="020F0502020204030204" pitchFamily="34" charset="0"/>
      <p:regular r:id="rId15"/>
      <p:bold r:id="rId16"/>
      <p:italic r:id="rId17"/>
      <p:boldItalic r:id="rId18"/>
    </p:embeddedFont>
    <p:embeddedFont>
      <p:font typeface="Footlight MT Light" panose="0204060206030A020304" pitchFamily="18" charset="77"/>
      <p:regular r:id="rId19"/>
    </p:embeddedFont>
    <p:embeddedFont>
      <p:font typeface="Nickainley Normal" pitchFamily="2" charset="77"/>
      <p:regular r:id="rId20"/>
    </p:embeddedFont>
  </p:embeddedFontLst>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2783"/>
    <a:srgbClr val="C3BBDC"/>
    <a:srgbClr val="E9DAC1"/>
    <a:srgbClr val="B6BBDC"/>
    <a:srgbClr val="4E4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53" autoAdjust="0"/>
    <p:restoredTop sz="96327"/>
  </p:normalViewPr>
  <p:slideViewPr>
    <p:cSldViewPr snapToGrid="0">
      <p:cViewPr varScale="1">
        <p:scale>
          <a:sx n="123" d="100"/>
          <a:sy n="123" d="100"/>
        </p:scale>
        <p:origin x="1240"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customXml" Target="../customXml/item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heme" Target="theme/theme1.xml"/><Relationship Id="rId28"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NB - AMa - Wanessa Cristina Reis Ribeiro" userId="cfec2968-652d-4b1c-88d7-e41096db917c" providerId="ADAL" clId="{C3898804-DBCF-9D4B-AA67-9F0653072BB5}"/>
    <pc:docChg chg="modSld">
      <pc:chgData name="UNB - AMa - Wanessa Cristina Reis Ribeiro" userId="cfec2968-652d-4b1c-88d7-e41096db917c" providerId="ADAL" clId="{C3898804-DBCF-9D4B-AA67-9F0653072BB5}" dt="2022-09-11T18:57:48.567" v="6" actId="255"/>
      <pc:docMkLst>
        <pc:docMk/>
      </pc:docMkLst>
      <pc:sldChg chg="modSp mod">
        <pc:chgData name="UNB - AMa - Wanessa Cristina Reis Ribeiro" userId="cfec2968-652d-4b1c-88d7-e41096db917c" providerId="ADAL" clId="{C3898804-DBCF-9D4B-AA67-9F0653072BB5}" dt="2022-09-11T18:57:30.987" v="2" actId="1076"/>
        <pc:sldMkLst>
          <pc:docMk/>
          <pc:sldMk cId="749341032" sldId="267"/>
        </pc:sldMkLst>
        <pc:spChg chg="mod">
          <ac:chgData name="UNB - AMa - Wanessa Cristina Reis Ribeiro" userId="cfec2968-652d-4b1c-88d7-e41096db917c" providerId="ADAL" clId="{C3898804-DBCF-9D4B-AA67-9F0653072BB5}" dt="2022-09-11T18:57:30.987" v="2" actId="1076"/>
          <ac:spMkLst>
            <pc:docMk/>
            <pc:sldMk cId="749341032" sldId="267"/>
            <ac:spMk id="23" creationId="{00000000-0000-0000-0000-000000000000}"/>
          </ac:spMkLst>
        </pc:spChg>
      </pc:sldChg>
      <pc:sldChg chg="modSp mod">
        <pc:chgData name="UNB - AMa - Wanessa Cristina Reis Ribeiro" userId="cfec2968-652d-4b1c-88d7-e41096db917c" providerId="ADAL" clId="{C3898804-DBCF-9D4B-AA67-9F0653072BB5}" dt="2022-09-11T18:57:38.757" v="3" actId="255"/>
        <pc:sldMkLst>
          <pc:docMk/>
          <pc:sldMk cId="1109400992" sldId="273"/>
        </pc:sldMkLst>
        <pc:spChg chg="mod">
          <ac:chgData name="UNB - AMa - Wanessa Cristina Reis Ribeiro" userId="cfec2968-652d-4b1c-88d7-e41096db917c" providerId="ADAL" clId="{C3898804-DBCF-9D4B-AA67-9F0653072BB5}" dt="2022-09-11T18:57:38.757" v="3" actId="255"/>
          <ac:spMkLst>
            <pc:docMk/>
            <pc:sldMk cId="1109400992" sldId="273"/>
            <ac:spMk id="20" creationId="{64E150AD-0920-7758-1E44-057026EF03E5}"/>
          </ac:spMkLst>
        </pc:spChg>
      </pc:sldChg>
      <pc:sldChg chg="modSp mod">
        <pc:chgData name="UNB - AMa - Wanessa Cristina Reis Ribeiro" userId="cfec2968-652d-4b1c-88d7-e41096db917c" providerId="ADAL" clId="{C3898804-DBCF-9D4B-AA67-9F0653072BB5}" dt="2022-09-11T18:57:43.903" v="5" actId="1076"/>
        <pc:sldMkLst>
          <pc:docMk/>
          <pc:sldMk cId="2069890602" sldId="292"/>
        </pc:sldMkLst>
        <pc:spChg chg="mod">
          <ac:chgData name="UNB - AMa - Wanessa Cristina Reis Ribeiro" userId="cfec2968-652d-4b1c-88d7-e41096db917c" providerId="ADAL" clId="{C3898804-DBCF-9D4B-AA67-9F0653072BB5}" dt="2022-09-11T18:57:43.903" v="5" actId="1076"/>
          <ac:spMkLst>
            <pc:docMk/>
            <pc:sldMk cId="2069890602" sldId="292"/>
            <ac:spMk id="6" creationId="{DEE1B5A2-8AA3-A35A-E710-304EC74D42F1}"/>
          </ac:spMkLst>
        </pc:spChg>
      </pc:sldChg>
      <pc:sldChg chg="modSp mod">
        <pc:chgData name="UNB - AMa - Wanessa Cristina Reis Ribeiro" userId="cfec2968-652d-4b1c-88d7-e41096db917c" providerId="ADAL" clId="{C3898804-DBCF-9D4B-AA67-9F0653072BB5}" dt="2022-09-11T18:57:48.567" v="6" actId="255"/>
        <pc:sldMkLst>
          <pc:docMk/>
          <pc:sldMk cId="3386527472" sldId="293"/>
        </pc:sldMkLst>
        <pc:spChg chg="mod">
          <ac:chgData name="UNB - AMa - Wanessa Cristina Reis Ribeiro" userId="cfec2968-652d-4b1c-88d7-e41096db917c" providerId="ADAL" clId="{C3898804-DBCF-9D4B-AA67-9F0653072BB5}" dt="2022-09-11T18:57:48.567" v="6" actId="255"/>
          <ac:spMkLst>
            <pc:docMk/>
            <pc:sldMk cId="3386527472" sldId="293"/>
            <ac:spMk id="23" creationId="{00000000-0000-0000-0000-000000000000}"/>
          </ac:spMkLst>
        </pc:spChg>
      </pc:sldChg>
    </pc:docChg>
  </pc:docChgLst>
  <pc:docChgLst>
    <pc:chgData name="UNB - AMa - Wanessa Cristina Reis Ribeiro" userId="cfec2968-652d-4b1c-88d7-e41096db917c" providerId="ADAL" clId="{3942D7E5-9372-D345-8A23-6478DBC598B4}"/>
    <pc:docChg chg="undo custSel modSld">
      <pc:chgData name="UNB - AMa - Wanessa Cristina Reis Ribeiro" userId="cfec2968-652d-4b1c-88d7-e41096db917c" providerId="ADAL" clId="{3942D7E5-9372-D345-8A23-6478DBC598B4}" dt="2022-09-26T11:40:33.858" v="44" actId="255"/>
      <pc:docMkLst>
        <pc:docMk/>
      </pc:docMkLst>
      <pc:sldChg chg="modSp mod">
        <pc:chgData name="UNB - AMa - Wanessa Cristina Reis Ribeiro" userId="cfec2968-652d-4b1c-88d7-e41096db917c" providerId="ADAL" clId="{3942D7E5-9372-D345-8A23-6478DBC598B4}" dt="2022-09-26T11:38:44.812" v="12" actId="122"/>
        <pc:sldMkLst>
          <pc:docMk/>
          <pc:sldMk cId="2433216380" sldId="258"/>
        </pc:sldMkLst>
        <pc:spChg chg="mod">
          <ac:chgData name="UNB - AMa - Wanessa Cristina Reis Ribeiro" userId="cfec2968-652d-4b1c-88d7-e41096db917c" providerId="ADAL" clId="{3942D7E5-9372-D345-8A23-6478DBC598B4}" dt="2022-09-26T11:38:36.014" v="8" actId="1076"/>
          <ac:spMkLst>
            <pc:docMk/>
            <pc:sldMk cId="2433216380" sldId="258"/>
            <ac:spMk id="2" creationId="{425D5C5C-E101-870F-FB8D-3D9B719E2A86}"/>
          </ac:spMkLst>
        </pc:spChg>
        <pc:spChg chg="mod">
          <ac:chgData name="UNB - AMa - Wanessa Cristina Reis Ribeiro" userId="cfec2968-652d-4b1c-88d7-e41096db917c" providerId="ADAL" clId="{3942D7E5-9372-D345-8A23-6478DBC598B4}" dt="2022-09-26T11:38:33.471" v="7" actId="1076"/>
          <ac:spMkLst>
            <pc:docMk/>
            <pc:sldMk cId="2433216380" sldId="258"/>
            <ac:spMk id="26" creationId="{DC0D46A4-B1D4-DF51-296D-71ECA404F641}"/>
          </ac:spMkLst>
        </pc:spChg>
        <pc:spChg chg="mod">
          <ac:chgData name="UNB - AMa - Wanessa Cristina Reis Ribeiro" userId="cfec2968-652d-4b1c-88d7-e41096db917c" providerId="ADAL" clId="{3942D7E5-9372-D345-8A23-6478DBC598B4}" dt="2022-09-26T11:38:44.812" v="12" actId="122"/>
          <ac:spMkLst>
            <pc:docMk/>
            <pc:sldMk cId="2433216380" sldId="258"/>
            <ac:spMk id="34" creationId="{00000000-0000-0000-0000-000000000000}"/>
          </ac:spMkLst>
        </pc:spChg>
      </pc:sldChg>
      <pc:sldChg chg="modSp mod">
        <pc:chgData name="UNB - AMa - Wanessa Cristina Reis Ribeiro" userId="cfec2968-652d-4b1c-88d7-e41096db917c" providerId="ADAL" clId="{3942D7E5-9372-D345-8A23-6478DBC598B4}" dt="2022-09-26T11:39:39.950" v="28" actId="255"/>
        <pc:sldMkLst>
          <pc:docMk/>
          <pc:sldMk cId="2451219081" sldId="260"/>
        </pc:sldMkLst>
        <pc:spChg chg="mod">
          <ac:chgData name="UNB - AMa - Wanessa Cristina Reis Ribeiro" userId="cfec2968-652d-4b1c-88d7-e41096db917c" providerId="ADAL" clId="{3942D7E5-9372-D345-8A23-6478DBC598B4}" dt="2022-09-26T11:39:39.950" v="28" actId="255"/>
          <ac:spMkLst>
            <pc:docMk/>
            <pc:sldMk cId="2451219081" sldId="260"/>
            <ac:spMk id="6" creationId="{DA9B81AB-B7DF-FC98-ABE8-C5B2F19E0C29}"/>
          </ac:spMkLst>
        </pc:spChg>
      </pc:sldChg>
      <pc:sldChg chg="modSp mod">
        <pc:chgData name="UNB - AMa - Wanessa Cristina Reis Ribeiro" userId="cfec2968-652d-4b1c-88d7-e41096db917c" providerId="ADAL" clId="{3942D7E5-9372-D345-8A23-6478DBC598B4}" dt="2022-09-26T11:39:00.330" v="16" actId="1076"/>
        <pc:sldMkLst>
          <pc:docMk/>
          <pc:sldMk cId="749341032" sldId="267"/>
        </pc:sldMkLst>
        <pc:spChg chg="mod">
          <ac:chgData name="UNB - AMa - Wanessa Cristina Reis Ribeiro" userId="cfec2968-652d-4b1c-88d7-e41096db917c" providerId="ADAL" clId="{3942D7E5-9372-D345-8A23-6478DBC598B4}" dt="2022-09-26T11:39:00.330" v="16" actId="1076"/>
          <ac:spMkLst>
            <pc:docMk/>
            <pc:sldMk cId="749341032" sldId="267"/>
            <ac:spMk id="23" creationId="{00000000-0000-0000-0000-000000000000}"/>
          </ac:spMkLst>
        </pc:spChg>
      </pc:sldChg>
      <pc:sldChg chg="modSp mod">
        <pc:chgData name="UNB - AMa - Wanessa Cristina Reis Ribeiro" userId="cfec2968-652d-4b1c-88d7-e41096db917c" providerId="ADAL" clId="{3942D7E5-9372-D345-8A23-6478DBC598B4}" dt="2022-09-26T11:39:52.576" v="32" actId="1076"/>
        <pc:sldMkLst>
          <pc:docMk/>
          <pc:sldMk cId="1109400992" sldId="273"/>
        </pc:sldMkLst>
        <pc:spChg chg="mod">
          <ac:chgData name="UNB - AMa - Wanessa Cristina Reis Ribeiro" userId="cfec2968-652d-4b1c-88d7-e41096db917c" providerId="ADAL" clId="{3942D7E5-9372-D345-8A23-6478DBC598B4}" dt="2022-09-26T11:39:52.576" v="32" actId="1076"/>
          <ac:spMkLst>
            <pc:docMk/>
            <pc:sldMk cId="1109400992" sldId="273"/>
            <ac:spMk id="22" creationId="{12E72040-AE66-13C4-4AE4-6B9FF3EC70C1}"/>
          </ac:spMkLst>
        </pc:spChg>
      </pc:sldChg>
      <pc:sldChg chg="modSp mod">
        <pc:chgData name="UNB - AMa - Wanessa Cristina Reis Ribeiro" userId="cfec2968-652d-4b1c-88d7-e41096db917c" providerId="ADAL" clId="{3942D7E5-9372-D345-8A23-6478DBC598B4}" dt="2022-09-26T11:40:15.199" v="37" actId="255"/>
        <pc:sldMkLst>
          <pc:docMk/>
          <pc:sldMk cId="2806844550" sldId="274"/>
        </pc:sldMkLst>
        <pc:spChg chg="mod">
          <ac:chgData name="UNB - AMa - Wanessa Cristina Reis Ribeiro" userId="cfec2968-652d-4b1c-88d7-e41096db917c" providerId="ADAL" clId="{3942D7E5-9372-D345-8A23-6478DBC598B4}" dt="2022-09-26T11:40:15.199" v="37" actId="255"/>
          <ac:spMkLst>
            <pc:docMk/>
            <pc:sldMk cId="2806844550" sldId="274"/>
            <ac:spMk id="12" creationId="{0C42946C-B531-A055-53DE-58F047B9ACA8}"/>
          </ac:spMkLst>
        </pc:spChg>
      </pc:sldChg>
      <pc:sldChg chg="modSp mod">
        <pc:chgData name="UNB - AMa - Wanessa Cristina Reis Ribeiro" userId="cfec2968-652d-4b1c-88d7-e41096db917c" providerId="ADAL" clId="{3942D7E5-9372-D345-8A23-6478DBC598B4}" dt="2022-09-26T11:40:26.091" v="42" actId="1076"/>
        <pc:sldMkLst>
          <pc:docMk/>
          <pc:sldMk cId="3386527472" sldId="293"/>
        </pc:sldMkLst>
        <pc:spChg chg="mod">
          <ac:chgData name="UNB - AMa - Wanessa Cristina Reis Ribeiro" userId="cfec2968-652d-4b1c-88d7-e41096db917c" providerId="ADAL" clId="{3942D7E5-9372-D345-8A23-6478DBC598B4}" dt="2022-09-26T11:40:26.091" v="42" actId="1076"/>
          <ac:spMkLst>
            <pc:docMk/>
            <pc:sldMk cId="3386527472" sldId="293"/>
            <ac:spMk id="3" creationId="{9E3DECC0-F8E5-70CA-E11C-D2529E11ABD4}"/>
          </ac:spMkLst>
        </pc:spChg>
      </pc:sldChg>
      <pc:sldChg chg="modSp mod">
        <pc:chgData name="UNB - AMa - Wanessa Cristina Reis Ribeiro" userId="cfec2968-652d-4b1c-88d7-e41096db917c" providerId="ADAL" clId="{3942D7E5-9372-D345-8A23-6478DBC598B4}" dt="2022-09-26T11:40:33.858" v="44" actId="255"/>
        <pc:sldMkLst>
          <pc:docMk/>
          <pc:sldMk cId="651803828" sldId="294"/>
        </pc:sldMkLst>
        <pc:spChg chg="mod">
          <ac:chgData name="UNB - AMa - Wanessa Cristina Reis Ribeiro" userId="cfec2968-652d-4b1c-88d7-e41096db917c" providerId="ADAL" clId="{3942D7E5-9372-D345-8A23-6478DBC598B4}" dt="2022-09-26T11:40:33.858" v="44" actId="255"/>
          <ac:spMkLst>
            <pc:docMk/>
            <pc:sldMk cId="651803828" sldId="294"/>
            <ac:spMk id="4" creationId="{E6975E4B-AF65-2D32-15FE-6877D8DFC061}"/>
          </ac:spMkLst>
        </pc:spChg>
      </pc:sldChg>
      <pc:sldChg chg="modSp mod">
        <pc:chgData name="UNB - AMa - Wanessa Cristina Reis Ribeiro" userId="cfec2968-652d-4b1c-88d7-e41096db917c" providerId="ADAL" clId="{3942D7E5-9372-D345-8A23-6478DBC598B4}" dt="2022-09-26T11:39:20.131" v="22" actId="1076"/>
        <pc:sldMkLst>
          <pc:docMk/>
          <pc:sldMk cId="2788589560" sldId="308"/>
        </pc:sldMkLst>
        <pc:spChg chg="mod">
          <ac:chgData name="UNB - AMa - Wanessa Cristina Reis Ribeiro" userId="cfec2968-652d-4b1c-88d7-e41096db917c" providerId="ADAL" clId="{3942D7E5-9372-D345-8A23-6478DBC598B4}" dt="2022-09-26T11:39:09.899" v="18" actId="255"/>
          <ac:spMkLst>
            <pc:docMk/>
            <pc:sldMk cId="2788589560" sldId="308"/>
            <ac:spMk id="10" creationId="{D5A0F2E9-4427-C9F5-336F-061DD0C8104D}"/>
          </ac:spMkLst>
        </pc:spChg>
        <pc:spChg chg="mod">
          <ac:chgData name="UNB - AMa - Wanessa Cristina Reis Ribeiro" userId="cfec2968-652d-4b1c-88d7-e41096db917c" providerId="ADAL" clId="{3942D7E5-9372-D345-8A23-6478DBC598B4}" dt="2022-09-26T11:39:17.684" v="21" actId="1076"/>
          <ac:spMkLst>
            <pc:docMk/>
            <pc:sldMk cId="2788589560" sldId="308"/>
            <ac:spMk id="24" creationId="{BBB65D28-E159-A60D-5ACA-96702AEFBFAF}"/>
          </ac:spMkLst>
        </pc:spChg>
        <pc:spChg chg="mod">
          <ac:chgData name="UNB - AMa - Wanessa Cristina Reis Ribeiro" userId="cfec2968-652d-4b1c-88d7-e41096db917c" providerId="ADAL" clId="{3942D7E5-9372-D345-8A23-6478DBC598B4}" dt="2022-09-26T11:39:20.131" v="22" actId="1076"/>
          <ac:spMkLst>
            <pc:docMk/>
            <pc:sldMk cId="2788589560" sldId="308"/>
            <ac:spMk id="25" creationId="{4819A505-9403-A5B4-C40D-1CFD44617BB0}"/>
          </ac:spMkLst>
        </pc:spChg>
        <pc:picChg chg="mod">
          <ac:chgData name="UNB - AMa - Wanessa Cristina Reis Ribeiro" userId="cfec2968-652d-4b1c-88d7-e41096db917c" providerId="ADAL" clId="{3942D7E5-9372-D345-8A23-6478DBC598B4}" dt="2022-09-26T11:39:20.131" v="22" actId="1076"/>
          <ac:picMkLst>
            <pc:docMk/>
            <pc:sldMk cId="2788589560" sldId="308"/>
            <ac:picMk id="27" creationId="{9F23DF51-F178-6F42-58BD-5E669BF1DFCA}"/>
          </ac:picMkLst>
        </pc:picChg>
        <pc:picChg chg="mod">
          <ac:chgData name="UNB - AMa - Wanessa Cristina Reis Ribeiro" userId="cfec2968-652d-4b1c-88d7-e41096db917c" providerId="ADAL" clId="{3942D7E5-9372-D345-8A23-6478DBC598B4}" dt="2022-09-26T11:39:17.684" v="21" actId="1076"/>
          <ac:picMkLst>
            <pc:docMk/>
            <pc:sldMk cId="2788589560" sldId="308"/>
            <ac:picMk id="29" creationId="{F9A02159-006A-6F9D-C537-709101FA27E2}"/>
          </ac:picMkLst>
        </pc:picChg>
      </pc:sldChg>
      <pc:sldChg chg="modSp mod">
        <pc:chgData name="UNB - AMa - Wanessa Cristina Reis Ribeiro" userId="cfec2968-652d-4b1c-88d7-e41096db917c" providerId="ADAL" clId="{3942D7E5-9372-D345-8A23-6478DBC598B4}" dt="2022-09-26T11:39:26.253" v="24" actId="207"/>
        <pc:sldMkLst>
          <pc:docMk/>
          <pc:sldMk cId="905390572" sldId="309"/>
        </pc:sldMkLst>
        <pc:spChg chg="mod">
          <ac:chgData name="UNB - AMa - Wanessa Cristina Reis Ribeiro" userId="cfec2968-652d-4b1c-88d7-e41096db917c" providerId="ADAL" clId="{3942D7E5-9372-D345-8A23-6478DBC598B4}" dt="2022-09-26T11:39:26.253" v="24" actId="207"/>
          <ac:spMkLst>
            <pc:docMk/>
            <pc:sldMk cId="905390572" sldId="309"/>
            <ac:spMk id="6" creationId="{DA9B81AB-B7DF-FC98-ABE8-C5B2F19E0C29}"/>
          </ac:spMkLst>
        </pc:spChg>
      </pc:sldChg>
      <pc:sldChg chg="modSp mod">
        <pc:chgData name="UNB - AMa - Wanessa Cristina Reis Ribeiro" userId="cfec2968-652d-4b1c-88d7-e41096db917c" providerId="ADAL" clId="{3942D7E5-9372-D345-8A23-6478DBC598B4}" dt="2022-09-26T11:40:09.267" v="35" actId="255"/>
        <pc:sldMkLst>
          <pc:docMk/>
          <pc:sldMk cId="1239574050" sldId="310"/>
        </pc:sldMkLst>
        <pc:spChg chg="mod">
          <ac:chgData name="UNB - AMa - Wanessa Cristina Reis Ribeiro" userId="cfec2968-652d-4b1c-88d7-e41096db917c" providerId="ADAL" clId="{3942D7E5-9372-D345-8A23-6478DBC598B4}" dt="2022-09-26T11:40:06.126" v="34" actId="255"/>
          <ac:spMkLst>
            <pc:docMk/>
            <pc:sldMk cId="1239574050" sldId="310"/>
            <ac:spMk id="44" creationId="{CA830C09-8698-BE74-BE92-9FA23A23C3BB}"/>
          </ac:spMkLst>
        </pc:spChg>
        <pc:spChg chg="mod">
          <ac:chgData name="UNB - AMa - Wanessa Cristina Reis Ribeiro" userId="cfec2968-652d-4b1c-88d7-e41096db917c" providerId="ADAL" clId="{3942D7E5-9372-D345-8A23-6478DBC598B4}" dt="2022-09-26T11:40:09.267" v="35" actId="255"/>
          <ac:spMkLst>
            <pc:docMk/>
            <pc:sldMk cId="1239574050" sldId="310"/>
            <ac:spMk id="46" creationId="{689DC68D-65C9-2527-2E2B-4475858C3BF0}"/>
          </ac:spMkLst>
        </pc:spChg>
      </pc:sldChg>
      <pc:sldChg chg="modSp mod">
        <pc:chgData name="UNB - AMa - Wanessa Cristina Reis Ribeiro" userId="cfec2968-652d-4b1c-88d7-e41096db917c" providerId="ADAL" clId="{3942D7E5-9372-D345-8A23-6478DBC598B4}" dt="2022-09-26T11:39:33.714" v="26" actId="255"/>
        <pc:sldMkLst>
          <pc:docMk/>
          <pc:sldMk cId="4234712264" sldId="311"/>
        </pc:sldMkLst>
        <pc:spChg chg="mod">
          <ac:chgData name="UNB - AMa - Wanessa Cristina Reis Ribeiro" userId="cfec2968-652d-4b1c-88d7-e41096db917c" providerId="ADAL" clId="{3942D7E5-9372-D345-8A23-6478DBC598B4}" dt="2022-09-26T11:39:33.714" v="26" actId="255"/>
          <ac:spMkLst>
            <pc:docMk/>
            <pc:sldMk cId="4234712264" sldId="311"/>
            <ac:spMk id="3" creationId="{B1819CAF-9609-74FE-4048-312E9FB39C8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 y="1"/>
            <a:ext cx="12192000" cy="6858000"/>
          </a:xfrm>
          <a:prstGeom prst="rect">
            <a:avLst/>
          </a:prstGeom>
          <a:solidFill>
            <a:schemeClr val="bg2">
              <a:lumMod val="95000"/>
            </a:schemeClr>
          </a:solidFill>
        </p:spPr>
        <p:txBody>
          <a:bodyPr/>
          <a:lstStyle/>
          <a:p>
            <a:endParaRPr lang="en-US"/>
          </a:p>
        </p:txBody>
      </p:sp>
    </p:spTree>
    <p:extLst>
      <p:ext uri="{BB962C8B-B14F-4D97-AF65-F5344CB8AC3E}">
        <p14:creationId xmlns:p14="http://schemas.microsoft.com/office/powerpoint/2010/main" val="151829852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Rectangle 2"/>
          <p:cNvSpPr/>
          <p:nvPr userDrawn="1"/>
        </p:nvSpPr>
        <p:spPr>
          <a:xfrm>
            <a:off x="4439478" y="0"/>
            <a:ext cx="3843131" cy="64140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Picture Placeholder 3"/>
          <p:cNvSpPr>
            <a:spLocks noGrp="1"/>
          </p:cNvSpPr>
          <p:nvPr>
            <p:ph type="pic" sz="quarter" idx="11"/>
          </p:nvPr>
        </p:nvSpPr>
        <p:spPr>
          <a:xfrm>
            <a:off x="5579165" y="3644348"/>
            <a:ext cx="6612835" cy="3213651"/>
          </a:xfrm>
          <a:prstGeom prst="rect">
            <a:avLst/>
          </a:prstGeom>
          <a:solidFill>
            <a:schemeClr val="bg2">
              <a:lumMod val="95000"/>
            </a:schemeClr>
          </a:solidFill>
        </p:spPr>
        <p:txBody>
          <a:bodyPr/>
          <a:lstStyle/>
          <a:p>
            <a:endParaRPr lang="en-US"/>
          </a:p>
        </p:txBody>
      </p:sp>
      <p:sp>
        <p:nvSpPr>
          <p:cNvPr id="9" name="Picture Placeholder 3"/>
          <p:cNvSpPr>
            <a:spLocks noGrp="1"/>
          </p:cNvSpPr>
          <p:nvPr>
            <p:ph type="pic" sz="quarter" idx="12"/>
          </p:nvPr>
        </p:nvSpPr>
        <p:spPr>
          <a:xfrm>
            <a:off x="2305877" y="609601"/>
            <a:ext cx="4472609" cy="2425147"/>
          </a:xfrm>
          <a:prstGeom prst="rect">
            <a:avLst/>
          </a:prstGeom>
          <a:solidFill>
            <a:schemeClr val="bg2">
              <a:lumMod val="95000"/>
            </a:schemeClr>
          </a:solidFill>
        </p:spPr>
        <p:txBody>
          <a:bodyPr/>
          <a:lstStyle/>
          <a:p>
            <a:endParaRPr lang="en-US"/>
          </a:p>
        </p:txBody>
      </p:sp>
    </p:spTree>
    <p:extLst>
      <p:ext uri="{BB962C8B-B14F-4D97-AF65-F5344CB8AC3E}">
        <p14:creationId xmlns:p14="http://schemas.microsoft.com/office/powerpoint/2010/main" val="297290850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505352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15" name="Rectangle 14"/>
          <p:cNvSpPr/>
          <p:nvPr userDrawn="1"/>
        </p:nvSpPr>
        <p:spPr>
          <a:xfrm>
            <a:off x="0" y="882502"/>
            <a:ext cx="12192000" cy="5002103"/>
          </a:xfrm>
          <a:prstGeom prst="rect">
            <a:avLst/>
          </a:prstGeom>
          <a:solidFill>
            <a:srgbClr val="C3BBDC">
              <a:alpha val="3364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Tree>
    <p:extLst>
      <p:ext uri="{BB962C8B-B14F-4D97-AF65-F5344CB8AC3E}">
        <p14:creationId xmlns:p14="http://schemas.microsoft.com/office/powerpoint/2010/main" val="252238373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851248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7908329"/>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3" r:id="rId3"/>
    <p:sldLayoutId id="2147483670" r:id="rId4"/>
    <p:sldLayoutId id="2147483675"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5.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svg"/><Relationship Id="rId2" Type="http://schemas.openxmlformats.org/officeDocument/2006/relationships/image" Target="../media/image5.jpg"/><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g"/><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Espaço Reservado para Imagem 25">
            <a:extLst>
              <a:ext uri="{FF2B5EF4-FFF2-40B4-BE49-F238E27FC236}">
                <a16:creationId xmlns:a16="http://schemas.microsoft.com/office/drawing/2014/main" id="{ACF8F83B-AF7E-6533-825B-4D99D37B1EF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1703" b="11703"/>
          <a:stretch>
            <a:fillRect/>
          </a:stretch>
        </p:blipFill>
        <p:spPr>
          <a:xfrm>
            <a:off x="0" y="0"/>
            <a:ext cx="12192000" cy="6858000"/>
          </a:xfrm>
        </p:spPr>
      </p:pic>
      <p:pic>
        <p:nvPicPr>
          <p:cNvPr id="15" name="Imagem 14">
            <a:extLst>
              <a:ext uri="{FF2B5EF4-FFF2-40B4-BE49-F238E27FC236}">
                <a16:creationId xmlns:a16="http://schemas.microsoft.com/office/drawing/2014/main" id="{5EDEE746-FD74-E9A2-297E-FE74C38BC436}"/>
              </a:ext>
            </a:extLst>
          </p:cNvPr>
          <p:cNvPicPr>
            <a:picLocks noChangeAspect="1"/>
          </p:cNvPicPr>
          <p:nvPr/>
        </p:nvPicPr>
        <p:blipFill>
          <a:blip r:embed="rId3"/>
          <a:stretch>
            <a:fillRect/>
          </a:stretch>
        </p:blipFill>
        <p:spPr>
          <a:xfrm>
            <a:off x="1857965" y="-244549"/>
            <a:ext cx="3195345" cy="6973702"/>
          </a:xfrm>
          <a:prstGeom prst="rect">
            <a:avLst/>
          </a:prstGeom>
        </p:spPr>
      </p:pic>
      <p:pic>
        <p:nvPicPr>
          <p:cNvPr id="20" name="Imagem 19">
            <a:extLst>
              <a:ext uri="{FF2B5EF4-FFF2-40B4-BE49-F238E27FC236}">
                <a16:creationId xmlns:a16="http://schemas.microsoft.com/office/drawing/2014/main" id="{1BCBE382-FB98-7387-DBF7-B511AC6972FC}"/>
              </a:ext>
            </a:extLst>
          </p:cNvPr>
          <p:cNvPicPr>
            <a:picLocks noChangeAspect="1"/>
          </p:cNvPicPr>
          <p:nvPr/>
        </p:nvPicPr>
        <p:blipFill>
          <a:blip r:embed="rId4"/>
          <a:stretch>
            <a:fillRect/>
          </a:stretch>
        </p:blipFill>
        <p:spPr>
          <a:xfrm>
            <a:off x="9540239" y="4881265"/>
            <a:ext cx="2014197" cy="1212850"/>
          </a:xfrm>
          <a:prstGeom prst="rect">
            <a:avLst/>
          </a:prstGeom>
        </p:spPr>
      </p:pic>
      <p:pic>
        <p:nvPicPr>
          <p:cNvPr id="2" name="Imagem 1">
            <a:extLst>
              <a:ext uri="{FF2B5EF4-FFF2-40B4-BE49-F238E27FC236}">
                <a16:creationId xmlns:a16="http://schemas.microsoft.com/office/drawing/2014/main" id="{2BB6EE22-2D81-86A5-2BB2-DC23276683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9460" y="-61710"/>
            <a:ext cx="7966568" cy="6973702"/>
          </a:xfrm>
          <a:prstGeom prst="rect">
            <a:avLst/>
          </a:prstGeom>
        </p:spPr>
      </p:pic>
    </p:spTree>
    <p:extLst>
      <p:ext uri="{BB962C8B-B14F-4D97-AF65-F5344CB8AC3E}">
        <p14:creationId xmlns:p14="http://schemas.microsoft.com/office/powerpoint/2010/main" val="30019643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16" name="Rectangle 15"/>
          <p:cNvSpPr/>
          <p:nvPr/>
        </p:nvSpPr>
        <p:spPr>
          <a:xfrm>
            <a:off x="14998" y="2604977"/>
            <a:ext cx="12177002" cy="967563"/>
          </a:xfrm>
          <a:prstGeom prst="rect">
            <a:avLst/>
          </a:prstGeom>
          <a:gradFill>
            <a:gsLst>
              <a:gs pos="0">
                <a:srgbClr val="C3BBDC"/>
              </a:gs>
              <a:gs pos="100000">
                <a:srgbClr val="C3BBDC"/>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pic>
        <p:nvPicPr>
          <p:cNvPr id="5" name="Imagem 4" descr="Uma imagem contendo Círculo&#10;&#10;Descrição gerada automaticamente">
            <a:extLst>
              <a:ext uri="{FF2B5EF4-FFF2-40B4-BE49-F238E27FC236}">
                <a16:creationId xmlns:a16="http://schemas.microsoft.com/office/drawing/2014/main" id="{417C05A2-5C23-2AC5-D997-150F6DD98A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1745" y="385972"/>
            <a:ext cx="6408189" cy="5597801"/>
          </a:xfrm>
          <a:prstGeom prst="rect">
            <a:avLst/>
          </a:prstGeom>
        </p:spPr>
      </p:pic>
      <p:sp>
        <p:nvSpPr>
          <p:cNvPr id="6" name="TextBox 22">
            <a:extLst>
              <a:ext uri="{FF2B5EF4-FFF2-40B4-BE49-F238E27FC236}">
                <a16:creationId xmlns:a16="http://schemas.microsoft.com/office/drawing/2014/main" id="{DEE1B5A2-8AA3-A35A-E710-304EC74D42F1}"/>
              </a:ext>
            </a:extLst>
          </p:cNvPr>
          <p:cNvSpPr txBox="1"/>
          <p:nvPr/>
        </p:nvSpPr>
        <p:spPr>
          <a:xfrm>
            <a:off x="4620101" y="2604977"/>
            <a:ext cx="2966795" cy="1569660"/>
          </a:xfrm>
          <a:prstGeom prst="rect">
            <a:avLst/>
          </a:prstGeom>
          <a:noFill/>
        </p:spPr>
        <p:txBody>
          <a:bodyPr wrap="square" rtlCol="0">
            <a:spAutoFit/>
          </a:bodyPr>
          <a:lstStyle/>
          <a:p>
            <a:pPr algn="ctr"/>
            <a:r>
              <a:rPr lang="id-ID" sz="3200" dirty="0" err="1">
                <a:solidFill>
                  <a:srgbClr val="4E2783"/>
                </a:solidFill>
                <a:latin typeface="Footlight MT Light" panose="0204060206030A020304" pitchFamily="18" charset="77"/>
              </a:rPr>
              <a:t>Exercícios</a:t>
            </a:r>
            <a:r>
              <a:rPr lang="id-ID" sz="3200" dirty="0">
                <a:solidFill>
                  <a:srgbClr val="4E2783"/>
                </a:solidFill>
                <a:latin typeface="Footlight MT Light" panose="0204060206030A020304" pitchFamily="18" charset="77"/>
              </a:rPr>
              <a:t> </a:t>
            </a:r>
            <a:r>
              <a:rPr lang="id-ID" sz="3200" dirty="0" err="1">
                <a:solidFill>
                  <a:srgbClr val="4E2783"/>
                </a:solidFill>
                <a:latin typeface="Footlight MT Light" panose="0204060206030A020304" pitchFamily="18" charset="77"/>
              </a:rPr>
              <a:t>de</a:t>
            </a:r>
            <a:r>
              <a:rPr lang="id-ID" sz="3200" dirty="0">
                <a:solidFill>
                  <a:srgbClr val="4E2783"/>
                </a:solidFill>
                <a:latin typeface="Footlight MT Light" panose="0204060206030A020304" pitchFamily="18" charset="77"/>
              </a:rPr>
              <a:t> </a:t>
            </a:r>
            <a:r>
              <a:rPr lang="id-ID" sz="3200" dirty="0" err="1">
                <a:solidFill>
                  <a:srgbClr val="4E2783"/>
                </a:solidFill>
                <a:latin typeface="Footlight MT Light" panose="0204060206030A020304" pitchFamily="18" charset="77"/>
              </a:rPr>
              <a:t>crescimento</a:t>
            </a:r>
            <a:r>
              <a:rPr lang="id-ID" sz="3200" dirty="0">
                <a:solidFill>
                  <a:srgbClr val="4E2783"/>
                </a:solidFill>
                <a:latin typeface="Footlight MT Light" panose="0204060206030A020304" pitchFamily="18" charset="77"/>
              </a:rPr>
              <a:t> </a:t>
            </a:r>
            <a:r>
              <a:rPr lang="id-ID" sz="3200" dirty="0" err="1">
                <a:solidFill>
                  <a:srgbClr val="4E2783"/>
                </a:solidFill>
                <a:latin typeface="Footlight MT Light" panose="0204060206030A020304" pitchFamily="18" charset="77"/>
              </a:rPr>
              <a:t>pessoal</a:t>
            </a:r>
            <a:endParaRPr lang="en-US" sz="3200" dirty="0">
              <a:solidFill>
                <a:srgbClr val="4E2783"/>
              </a:solidFill>
              <a:latin typeface="Footlight MT Light" panose="0204060206030A020304" pitchFamily="18" charset="77"/>
            </a:endParaRPr>
          </a:p>
        </p:txBody>
      </p:sp>
    </p:spTree>
    <p:extLst>
      <p:ext uri="{BB962C8B-B14F-4D97-AF65-F5344CB8AC3E}">
        <p14:creationId xmlns:p14="http://schemas.microsoft.com/office/powerpoint/2010/main" val="206989060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DCA62448-AC6E-22C9-34F9-4A91ACD78428}"/>
              </a:ext>
            </a:extLst>
          </p:cNvPr>
          <p:cNvSpPr/>
          <p:nvPr/>
        </p:nvSpPr>
        <p:spPr>
          <a:xfrm>
            <a:off x="2834640" y="663677"/>
            <a:ext cx="6675119" cy="6230664"/>
          </a:xfrm>
          <a:prstGeom prst="rect">
            <a:avLst/>
          </a:prstGeom>
          <a:gradFill>
            <a:gsLst>
              <a:gs pos="0">
                <a:srgbClr val="C3BBDC"/>
              </a:gs>
              <a:gs pos="100000">
                <a:srgbClr val="C3BBDC"/>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TextBox 22">
            <a:extLst>
              <a:ext uri="{FF2B5EF4-FFF2-40B4-BE49-F238E27FC236}">
                <a16:creationId xmlns:a16="http://schemas.microsoft.com/office/drawing/2014/main" id="{0C42946C-B531-A055-53DE-58F047B9ACA8}"/>
              </a:ext>
            </a:extLst>
          </p:cNvPr>
          <p:cNvSpPr txBox="1"/>
          <p:nvPr/>
        </p:nvSpPr>
        <p:spPr>
          <a:xfrm>
            <a:off x="3777445" y="2240842"/>
            <a:ext cx="5070500" cy="2814617"/>
          </a:xfrm>
          <a:prstGeom prst="rect">
            <a:avLst/>
          </a:prstGeom>
          <a:noFill/>
        </p:spPr>
        <p:txBody>
          <a:bodyPr wrap="square" rtlCol="0">
            <a:spAutoFit/>
          </a:bodyPr>
          <a:lstStyle/>
          <a:p>
            <a:pPr algn="ctr">
              <a:lnSpc>
                <a:spcPct val="150000"/>
              </a:lnSpc>
            </a:pPr>
            <a:r>
              <a:rPr lang="pt-BR" sz="2000" dirty="0">
                <a:solidFill>
                  <a:srgbClr val="4E2783"/>
                </a:solidFill>
                <a:ea typeface="Open Sans Condensed Condensed Light" pitchFamily="2" charset="0"/>
                <a:cs typeface="Open Sans Condensed Condensed Light" pitchFamily="2" charset="0"/>
              </a:rPr>
              <a:t>“Não temas, pois estou com você; não desanime; pois Eu sou o teu Deus. Vou fortalecer você e lhe ajudar. Eu vou sustentar você com a minha destra” (Isaías 41:10). “Eu estarei com você; nunca lhe deixarei, nem lhe desampararei” (Josué 1: 5)</a:t>
            </a:r>
          </a:p>
        </p:txBody>
      </p:sp>
      <p:pic>
        <p:nvPicPr>
          <p:cNvPr id="8" name="Imagem 7">
            <a:extLst>
              <a:ext uri="{FF2B5EF4-FFF2-40B4-BE49-F238E27FC236}">
                <a16:creationId xmlns:a16="http://schemas.microsoft.com/office/drawing/2014/main" id="{7543AA40-6058-8BA9-C0C1-0A2C9C6883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254307" y="-58994"/>
            <a:ext cx="1683385" cy="2299836"/>
          </a:xfrm>
          <a:prstGeom prst="rect">
            <a:avLst/>
          </a:prstGeom>
        </p:spPr>
      </p:pic>
    </p:spTree>
    <p:extLst>
      <p:ext uri="{BB962C8B-B14F-4D97-AF65-F5344CB8AC3E}">
        <p14:creationId xmlns:p14="http://schemas.microsoft.com/office/powerpoint/2010/main" val="280684455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6BE7199-803D-3870-7961-193E5B899BE8}"/>
              </a:ext>
            </a:extLst>
          </p:cNvPr>
          <p:cNvSpPr/>
          <p:nvPr/>
        </p:nvSpPr>
        <p:spPr>
          <a:xfrm>
            <a:off x="2734061" y="1940384"/>
            <a:ext cx="6799799" cy="3816372"/>
          </a:xfrm>
          <a:prstGeom prst="rect">
            <a:avLst/>
          </a:prstGeom>
          <a:solidFill>
            <a:srgbClr val="C3B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3" name="TextBox 22"/>
          <p:cNvSpPr txBox="1"/>
          <p:nvPr/>
        </p:nvSpPr>
        <p:spPr>
          <a:xfrm>
            <a:off x="2734061" y="1017054"/>
            <a:ext cx="6521104" cy="784830"/>
          </a:xfrm>
          <a:prstGeom prst="rect">
            <a:avLst/>
          </a:prstGeom>
          <a:noFill/>
        </p:spPr>
        <p:txBody>
          <a:bodyPr wrap="square" rtlCol="0">
            <a:spAutoFit/>
          </a:bodyPr>
          <a:lstStyle/>
          <a:p>
            <a:pPr algn="ctr"/>
            <a:r>
              <a:rPr lang="id-ID" sz="4500" dirty="0" err="1">
                <a:solidFill>
                  <a:srgbClr val="4E2783"/>
                </a:solidFill>
                <a:latin typeface="Footlight MT Light" panose="0204060206030A020304" pitchFamily="18" charset="77"/>
              </a:rPr>
              <a:t>Princípio</a:t>
            </a:r>
            <a:r>
              <a:rPr lang="id-ID" sz="4500" dirty="0">
                <a:solidFill>
                  <a:srgbClr val="4E2783"/>
                </a:solidFill>
                <a:latin typeface="Footlight MT Light" panose="0204060206030A020304" pitchFamily="18" charset="77"/>
              </a:rPr>
              <a:t> </a:t>
            </a:r>
            <a:r>
              <a:rPr lang="id-ID" sz="4500" dirty="0" err="1">
                <a:solidFill>
                  <a:srgbClr val="4E2783"/>
                </a:solidFill>
                <a:latin typeface="Footlight MT Light" panose="0204060206030A020304" pitchFamily="18" charset="77"/>
              </a:rPr>
              <a:t>de</a:t>
            </a:r>
            <a:r>
              <a:rPr lang="id-ID" sz="4500" dirty="0">
                <a:solidFill>
                  <a:srgbClr val="4E2783"/>
                </a:solidFill>
                <a:latin typeface="Footlight MT Light" panose="0204060206030A020304" pitchFamily="18" charset="77"/>
              </a:rPr>
              <a:t> </a:t>
            </a:r>
            <a:r>
              <a:rPr lang="id-ID" sz="4500" dirty="0" err="1">
                <a:solidFill>
                  <a:srgbClr val="4E2783"/>
                </a:solidFill>
                <a:latin typeface="Footlight MT Light" panose="0204060206030A020304" pitchFamily="18" charset="77"/>
              </a:rPr>
              <a:t>sucesso</a:t>
            </a:r>
            <a:endParaRPr lang="en-US" sz="4500" dirty="0">
              <a:solidFill>
                <a:srgbClr val="4E2783"/>
              </a:solidFill>
              <a:latin typeface="Footlight MT Light" panose="0204060206030A020304" pitchFamily="18" charset="77"/>
            </a:endParaRPr>
          </a:p>
        </p:txBody>
      </p:sp>
      <p:pic>
        <p:nvPicPr>
          <p:cNvPr id="7" name="Imagem 6">
            <a:extLst>
              <a:ext uri="{FF2B5EF4-FFF2-40B4-BE49-F238E27FC236}">
                <a16:creationId xmlns:a16="http://schemas.microsoft.com/office/drawing/2014/main" id="{7D8E3B2C-B445-EB1E-EDE0-B821121713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0077" y="563146"/>
            <a:ext cx="1168247" cy="1596056"/>
          </a:xfrm>
          <a:prstGeom prst="rect">
            <a:avLst/>
          </a:prstGeom>
        </p:spPr>
      </p:pic>
      <p:sp>
        <p:nvSpPr>
          <p:cNvPr id="3" name="Content Placeholder 2">
            <a:extLst>
              <a:ext uri="{FF2B5EF4-FFF2-40B4-BE49-F238E27FC236}">
                <a16:creationId xmlns:a16="http://schemas.microsoft.com/office/drawing/2014/main" id="{9E3DECC0-F8E5-70CA-E11C-D2529E11ABD4}"/>
              </a:ext>
            </a:extLst>
          </p:cNvPr>
          <p:cNvSpPr txBox="1">
            <a:spLocks/>
          </p:cNvSpPr>
          <p:nvPr/>
        </p:nvSpPr>
        <p:spPr>
          <a:xfrm>
            <a:off x="4041130" y="2967335"/>
            <a:ext cx="3693308" cy="9233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pt-BR" sz="2000" dirty="0">
                <a:solidFill>
                  <a:srgbClr val="4E2783"/>
                </a:solidFill>
                <a:ea typeface="Open Sans Condensed Condensed Light" pitchFamily="2" charset="0"/>
                <a:cs typeface="Open Sans Condensed Condensed Light" pitchFamily="2" charset="0"/>
              </a:rPr>
              <a:t>O segredo da resolução de conflitos não é lutar ou fugir, mas sim ter foco. </a:t>
            </a:r>
          </a:p>
        </p:txBody>
      </p:sp>
      <p:pic>
        <p:nvPicPr>
          <p:cNvPr id="5" name="Imagem 4" descr="Forma&#10;&#10;Descrição gerada automaticamente com confiança média">
            <a:extLst>
              <a:ext uri="{FF2B5EF4-FFF2-40B4-BE49-F238E27FC236}">
                <a16:creationId xmlns:a16="http://schemas.microsoft.com/office/drawing/2014/main" id="{FC864866-CEE2-DCAB-0257-9836379394FE}"/>
              </a:ext>
            </a:extLst>
          </p:cNvPr>
          <p:cNvPicPr>
            <a:picLocks noChangeAspect="1"/>
          </p:cNvPicPr>
          <p:nvPr/>
        </p:nvPicPr>
        <p:blipFill rotWithShape="1">
          <a:blip r:embed="rId4">
            <a:extLst>
              <a:ext uri="{28A0092B-C50C-407E-A947-70E740481C1C}">
                <a14:useLocalDpi xmlns:a14="http://schemas.microsoft.com/office/drawing/2010/main" val="0"/>
              </a:ext>
            </a:extLst>
          </a:blip>
          <a:srcRect l="7839" t="42244" r="-11368" b="41165"/>
          <a:stretch/>
        </p:blipFill>
        <p:spPr>
          <a:xfrm>
            <a:off x="2658140" y="5284381"/>
            <a:ext cx="7830039" cy="1010474"/>
          </a:xfrm>
          <a:prstGeom prst="rect">
            <a:avLst/>
          </a:prstGeom>
        </p:spPr>
      </p:pic>
    </p:spTree>
    <p:extLst>
      <p:ext uri="{BB962C8B-B14F-4D97-AF65-F5344CB8AC3E}">
        <p14:creationId xmlns:p14="http://schemas.microsoft.com/office/powerpoint/2010/main" val="33865274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11BE3FA7-0D70-4431-814F-D8C40576E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Imagem 1" descr="Uma imagem contendo Círculo&#10;&#10;Descrição gerada automaticamente">
            <a:extLst>
              <a:ext uri="{FF2B5EF4-FFF2-40B4-BE49-F238E27FC236}">
                <a16:creationId xmlns:a16="http://schemas.microsoft.com/office/drawing/2014/main" id="{54C608BC-F507-298A-6598-CD8357178773}"/>
              </a:ext>
            </a:extLst>
          </p:cNvPr>
          <p:cNvPicPr>
            <a:picLocks noChangeAspect="1"/>
          </p:cNvPicPr>
          <p:nvPr/>
        </p:nvPicPr>
        <p:blipFill rotWithShape="1">
          <a:blip r:embed="rId2">
            <a:extLst>
              <a:ext uri="{28A0092B-C50C-407E-A947-70E740481C1C}">
                <a14:useLocalDpi xmlns:a14="http://schemas.microsoft.com/office/drawing/2010/main" val="0"/>
              </a:ext>
            </a:extLst>
          </a:blip>
          <a:srcRect l="166" r="13720" b="-2"/>
          <a:stretch/>
        </p:blipFill>
        <p:spPr>
          <a:xfrm>
            <a:off x="321731" y="557189"/>
            <a:ext cx="5668684" cy="5743618"/>
          </a:xfrm>
          <a:prstGeom prst="rect">
            <a:avLst/>
          </a:prstGeom>
        </p:spPr>
      </p:pic>
      <p:pic>
        <p:nvPicPr>
          <p:cNvPr id="26" name="Espaço Reservado para Imagem 25">
            <a:extLst>
              <a:ext uri="{FF2B5EF4-FFF2-40B4-BE49-F238E27FC236}">
                <a16:creationId xmlns:a16="http://schemas.microsoft.com/office/drawing/2014/main" id="{ACF8F83B-AF7E-6533-825B-4D99D37B1EF2}"/>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8990" r="18389" b="-1"/>
          <a:stretch/>
        </p:blipFill>
        <p:spPr>
          <a:xfrm>
            <a:off x="6195375" y="557189"/>
            <a:ext cx="5674893" cy="5743618"/>
          </a:xfrm>
          <a:prstGeom prst="rect">
            <a:avLst/>
          </a:prstGeom>
        </p:spPr>
      </p:pic>
      <p:sp>
        <p:nvSpPr>
          <p:cNvPr id="3" name="TextBox 22">
            <a:extLst>
              <a:ext uri="{FF2B5EF4-FFF2-40B4-BE49-F238E27FC236}">
                <a16:creationId xmlns:a16="http://schemas.microsoft.com/office/drawing/2014/main" id="{F0A288DF-94EE-2898-42D9-8A87B55EA3F7}"/>
              </a:ext>
            </a:extLst>
          </p:cNvPr>
          <p:cNvSpPr txBox="1"/>
          <p:nvPr/>
        </p:nvSpPr>
        <p:spPr>
          <a:xfrm>
            <a:off x="2088036" y="2635631"/>
            <a:ext cx="2526495" cy="1938992"/>
          </a:xfrm>
          <a:prstGeom prst="rect">
            <a:avLst/>
          </a:prstGeom>
          <a:noFill/>
        </p:spPr>
        <p:txBody>
          <a:bodyPr wrap="square" rtlCol="0">
            <a:spAutoFit/>
          </a:bodyPr>
          <a:lstStyle/>
          <a:p>
            <a:pPr algn="ctr"/>
            <a:r>
              <a:rPr lang="id-ID" sz="4000" dirty="0" err="1">
                <a:solidFill>
                  <a:srgbClr val="4E2783"/>
                </a:solidFill>
                <a:latin typeface="Footlight MT Light" panose="0204060206030A020304" pitchFamily="18" charset="77"/>
              </a:rPr>
              <a:t>Minha</a:t>
            </a:r>
            <a:r>
              <a:rPr lang="id-ID" sz="4000" dirty="0">
                <a:solidFill>
                  <a:srgbClr val="4E2783"/>
                </a:solidFill>
                <a:latin typeface="Footlight MT Light" panose="0204060206030A020304" pitchFamily="18" charset="77"/>
              </a:rPr>
              <a:t> </a:t>
            </a:r>
            <a:r>
              <a:rPr lang="id-ID" sz="4000" dirty="0" err="1">
                <a:solidFill>
                  <a:srgbClr val="4E2783"/>
                </a:solidFill>
                <a:latin typeface="Footlight MT Light" panose="0204060206030A020304" pitchFamily="18" charset="77"/>
              </a:rPr>
              <a:t>oração</a:t>
            </a:r>
            <a:r>
              <a:rPr lang="id-ID" sz="4000" dirty="0">
                <a:solidFill>
                  <a:srgbClr val="4E2783"/>
                </a:solidFill>
                <a:latin typeface="Footlight MT Light" panose="0204060206030A020304" pitchFamily="18" charset="77"/>
              </a:rPr>
              <a:t> para </a:t>
            </a:r>
            <a:r>
              <a:rPr lang="id-ID" sz="4000" dirty="0" err="1">
                <a:solidFill>
                  <a:srgbClr val="4E2783"/>
                </a:solidFill>
                <a:latin typeface="Footlight MT Light" panose="0204060206030A020304" pitchFamily="18" charset="77"/>
              </a:rPr>
              <a:t>hoje</a:t>
            </a:r>
            <a:endParaRPr lang="en-US" sz="4000" dirty="0">
              <a:solidFill>
                <a:srgbClr val="4E2783"/>
              </a:solidFill>
              <a:latin typeface="Footlight MT Light" panose="0204060206030A020304" pitchFamily="18" charset="77"/>
            </a:endParaRPr>
          </a:p>
        </p:txBody>
      </p:sp>
      <p:sp>
        <p:nvSpPr>
          <p:cNvPr id="4" name="Content Placeholder 2">
            <a:extLst>
              <a:ext uri="{FF2B5EF4-FFF2-40B4-BE49-F238E27FC236}">
                <a16:creationId xmlns:a16="http://schemas.microsoft.com/office/drawing/2014/main" id="{E6975E4B-AF65-2D32-15FE-6877D8DFC061}"/>
              </a:ext>
            </a:extLst>
          </p:cNvPr>
          <p:cNvSpPr txBox="1">
            <a:spLocks/>
          </p:cNvSpPr>
          <p:nvPr/>
        </p:nvSpPr>
        <p:spPr>
          <a:xfrm>
            <a:off x="6768605" y="843948"/>
            <a:ext cx="4528432" cy="33658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pt-BR" sz="2000" dirty="0">
                <a:solidFill>
                  <a:srgbClr val="4E2783"/>
                </a:solidFill>
                <a:ea typeface="Open Sans Condensed Condensed Light" pitchFamily="2" charset="0"/>
                <a:cs typeface="Open Sans Condensed Condensed Light" pitchFamily="2" charset="0"/>
              </a:rPr>
              <a:t>“Obrigada Deus por Tua presença em minha vida. Obrigada pelos problemas que surgem em meu caminho porque eles me ajudam a me concentrar em Ti e obter a força de que preciso para cada provação. Ajuda-me a nunca esquecer das Tuas promessas de que nunca me abandonarás e sempre estarás comigo. Eu irei em Tua força e permanecerei firme. Por favor, fica comigo. Eu louvo e agradeço ao Senhor por isso. Amém!”</a:t>
            </a:r>
          </a:p>
        </p:txBody>
      </p:sp>
    </p:spTree>
    <p:extLst>
      <p:ext uri="{BB962C8B-B14F-4D97-AF65-F5344CB8AC3E}">
        <p14:creationId xmlns:p14="http://schemas.microsoft.com/office/powerpoint/2010/main" val="6518038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pic>
        <p:nvPicPr>
          <p:cNvPr id="5" name="Imagem 4" descr="Forma&#10;&#10;Descrição gerada automaticamente com confiança média">
            <a:extLst>
              <a:ext uri="{FF2B5EF4-FFF2-40B4-BE49-F238E27FC236}">
                <a16:creationId xmlns:a16="http://schemas.microsoft.com/office/drawing/2014/main" id="{3B72C9EB-0FEC-1B84-3A58-5F3A1EFB7A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1012" y="988797"/>
            <a:ext cx="5594033" cy="4044916"/>
          </a:xfrm>
          <a:prstGeom prst="rect">
            <a:avLst/>
          </a:prstGeom>
        </p:spPr>
      </p:pic>
      <p:sp>
        <p:nvSpPr>
          <p:cNvPr id="38" name="Rectangle 7">
            <a:extLst>
              <a:ext uri="{FF2B5EF4-FFF2-40B4-BE49-F238E27FC236}">
                <a16:creationId xmlns:a16="http://schemas.microsoft.com/office/drawing/2014/main" id="{0A62B6DD-962E-7DFE-BAAA-22390217817F}"/>
              </a:ext>
            </a:extLst>
          </p:cNvPr>
          <p:cNvSpPr/>
          <p:nvPr/>
        </p:nvSpPr>
        <p:spPr>
          <a:xfrm>
            <a:off x="3758349" y="0"/>
            <a:ext cx="4560569" cy="30112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Freeform 27"/>
          <p:cNvSpPr>
            <a:spLocks noEditPoints="1"/>
          </p:cNvSpPr>
          <p:nvPr/>
        </p:nvSpPr>
        <p:spPr bwMode="auto">
          <a:xfrm>
            <a:off x="5980113" y="3224213"/>
            <a:ext cx="3190875" cy="2408238"/>
          </a:xfrm>
          <a:custGeom>
            <a:avLst/>
            <a:gdLst>
              <a:gd name="T0" fmla="*/ 0 w 2010"/>
              <a:gd name="T1" fmla="*/ 1212 h 1517"/>
              <a:gd name="T2" fmla="*/ 1807 w 2010"/>
              <a:gd name="T3" fmla="*/ 0 h 1517"/>
              <a:gd name="T4" fmla="*/ 2010 w 2010"/>
              <a:gd name="T5" fmla="*/ 305 h 1517"/>
              <a:gd name="T6" fmla="*/ 203 w 2010"/>
              <a:gd name="T7" fmla="*/ 1517 h 1517"/>
              <a:gd name="T8" fmla="*/ 0 w 2010"/>
              <a:gd name="T9" fmla="*/ 1212 h 1517"/>
              <a:gd name="T10" fmla="*/ 0 w 2010"/>
              <a:gd name="T11" fmla="*/ 1212 h 1517"/>
              <a:gd name="T12" fmla="*/ 0 w 2010"/>
              <a:gd name="T13" fmla="*/ 1212 h 1517"/>
            </a:gdLst>
            <a:ahLst/>
            <a:cxnLst>
              <a:cxn ang="0">
                <a:pos x="T0" y="T1"/>
              </a:cxn>
              <a:cxn ang="0">
                <a:pos x="T2" y="T3"/>
              </a:cxn>
              <a:cxn ang="0">
                <a:pos x="T4" y="T5"/>
              </a:cxn>
              <a:cxn ang="0">
                <a:pos x="T6" y="T7"/>
              </a:cxn>
              <a:cxn ang="0">
                <a:pos x="T8" y="T9"/>
              </a:cxn>
              <a:cxn ang="0">
                <a:pos x="T10" y="T11"/>
              </a:cxn>
              <a:cxn ang="0">
                <a:pos x="T12" y="T13"/>
              </a:cxn>
            </a:cxnLst>
            <a:rect l="0" t="0" r="r" b="b"/>
            <a:pathLst>
              <a:path w="2010" h="1517">
                <a:moveTo>
                  <a:pt x="0" y="1212"/>
                </a:moveTo>
                <a:lnTo>
                  <a:pt x="1807" y="0"/>
                </a:lnTo>
                <a:lnTo>
                  <a:pt x="2010" y="305"/>
                </a:lnTo>
                <a:lnTo>
                  <a:pt x="203" y="1517"/>
                </a:lnTo>
                <a:lnTo>
                  <a:pt x="0" y="1212"/>
                </a:lnTo>
                <a:moveTo>
                  <a:pt x="0" y="1212"/>
                </a:moveTo>
                <a:lnTo>
                  <a:pt x="0" y="1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0"/>
          <p:cNvSpPr>
            <a:spLocks noEditPoints="1"/>
          </p:cNvSpPr>
          <p:nvPr/>
        </p:nvSpPr>
        <p:spPr bwMode="auto">
          <a:xfrm>
            <a:off x="-3175" y="3822700"/>
            <a:ext cx="3556000" cy="2533650"/>
          </a:xfrm>
          <a:custGeom>
            <a:avLst/>
            <a:gdLst>
              <a:gd name="T0" fmla="*/ 0 w 2240"/>
              <a:gd name="T1" fmla="*/ 176 h 1596"/>
              <a:gd name="T2" fmla="*/ 118 w 2240"/>
              <a:gd name="T3" fmla="*/ 0 h 1596"/>
              <a:gd name="T4" fmla="*/ 2240 w 2240"/>
              <a:gd name="T5" fmla="*/ 1423 h 1596"/>
              <a:gd name="T6" fmla="*/ 2123 w 2240"/>
              <a:gd name="T7" fmla="*/ 1596 h 1596"/>
              <a:gd name="T8" fmla="*/ 0 w 2240"/>
              <a:gd name="T9" fmla="*/ 176 h 1596"/>
              <a:gd name="T10" fmla="*/ 0 w 2240"/>
              <a:gd name="T11" fmla="*/ 176 h 1596"/>
              <a:gd name="T12" fmla="*/ 0 w 2240"/>
              <a:gd name="T13" fmla="*/ 176 h 1596"/>
            </a:gdLst>
            <a:ahLst/>
            <a:cxnLst>
              <a:cxn ang="0">
                <a:pos x="T0" y="T1"/>
              </a:cxn>
              <a:cxn ang="0">
                <a:pos x="T2" y="T3"/>
              </a:cxn>
              <a:cxn ang="0">
                <a:pos x="T4" y="T5"/>
              </a:cxn>
              <a:cxn ang="0">
                <a:pos x="T6" y="T7"/>
              </a:cxn>
              <a:cxn ang="0">
                <a:pos x="T8" y="T9"/>
              </a:cxn>
              <a:cxn ang="0">
                <a:pos x="T10" y="T11"/>
              </a:cxn>
              <a:cxn ang="0">
                <a:pos x="T12" y="T13"/>
              </a:cxn>
            </a:cxnLst>
            <a:rect l="0" t="0" r="r" b="b"/>
            <a:pathLst>
              <a:path w="2240" h="1596">
                <a:moveTo>
                  <a:pt x="0" y="176"/>
                </a:moveTo>
                <a:lnTo>
                  <a:pt x="118" y="0"/>
                </a:lnTo>
                <a:lnTo>
                  <a:pt x="2240" y="1423"/>
                </a:lnTo>
                <a:lnTo>
                  <a:pt x="2123" y="1596"/>
                </a:lnTo>
                <a:lnTo>
                  <a:pt x="0" y="176"/>
                </a:lnTo>
                <a:moveTo>
                  <a:pt x="0" y="176"/>
                </a:moveTo>
                <a:lnTo>
                  <a:pt x="0" y="1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2"/>
          <p:cNvSpPr>
            <a:spLocks noEditPoints="1"/>
          </p:cNvSpPr>
          <p:nvPr/>
        </p:nvSpPr>
        <p:spPr bwMode="auto">
          <a:xfrm>
            <a:off x="6243638" y="3822700"/>
            <a:ext cx="3554413" cy="2533650"/>
          </a:xfrm>
          <a:custGeom>
            <a:avLst/>
            <a:gdLst>
              <a:gd name="T0" fmla="*/ 0 w 2239"/>
              <a:gd name="T1" fmla="*/ 1423 h 1596"/>
              <a:gd name="T2" fmla="*/ 2122 w 2239"/>
              <a:gd name="T3" fmla="*/ 0 h 1596"/>
              <a:gd name="T4" fmla="*/ 2239 w 2239"/>
              <a:gd name="T5" fmla="*/ 176 h 1596"/>
              <a:gd name="T6" fmla="*/ 117 w 2239"/>
              <a:gd name="T7" fmla="*/ 1596 h 1596"/>
              <a:gd name="T8" fmla="*/ 0 w 2239"/>
              <a:gd name="T9" fmla="*/ 1423 h 1596"/>
              <a:gd name="T10" fmla="*/ 0 w 2239"/>
              <a:gd name="T11" fmla="*/ 1423 h 1596"/>
              <a:gd name="T12" fmla="*/ 0 w 2239"/>
              <a:gd name="T13" fmla="*/ 1423 h 1596"/>
            </a:gdLst>
            <a:ahLst/>
            <a:cxnLst>
              <a:cxn ang="0">
                <a:pos x="T0" y="T1"/>
              </a:cxn>
              <a:cxn ang="0">
                <a:pos x="T2" y="T3"/>
              </a:cxn>
              <a:cxn ang="0">
                <a:pos x="T4" y="T5"/>
              </a:cxn>
              <a:cxn ang="0">
                <a:pos x="T6" y="T7"/>
              </a:cxn>
              <a:cxn ang="0">
                <a:pos x="T8" y="T9"/>
              </a:cxn>
              <a:cxn ang="0">
                <a:pos x="T10" y="T11"/>
              </a:cxn>
              <a:cxn ang="0">
                <a:pos x="T12" y="T13"/>
              </a:cxn>
            </a:cxnLst>
            <a:rect l="0" t="0" r="r" b="b"/>
            <a:pathLst>
              <a:path w="2239" h="1596">
                <a:moveTo>
                  <a:pt x="0" y="1423"/>
                </a:moveTo>
                <a:lnTo>
                  <a:pt x="2122" y="0"/>
                </a:lnTo>
                <a:lnTo>
                  <a:pt x="2239" y="176"/>
                </a:lnTo>
                <a:lnTo>
                  <a:pt x="117" y="1596"/>
                </a:lnTo>
                <a:lnTo>
                  <a:pt x="0" y="1423"/>
                </a:lnTo>
                <a:moveTo>
                  <a:pt x="0" y="1423"/>
                </a:moveTo>
                <a:lnTo>
                  <a:pt x="0" y="14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TextBox 32"/>
          <p:cNvSpPr txBox="1"/>
          <p:nvPr/>
        </p:nvSpPr>
        <p:spPr>
          <a:xfrm>
            <a:off x="528155" y="939000"/>
            <a:ext cx="486496" cy="5478423"/>
          </a:xfrm>
          <a:prstGeom prst="rect">
            <a:avLst/>
          </a:prstGeom>
          <a:noFill/>
        </p:spPr>
        <p:txBody>
          <a:bodyPr wrap="square" rtlCol="0">
            <a:spAutoFit/>
          </a:bodyPr>
          <a:lstStyle/>
          <a:p>
            <a:r>
              <a:rPr lang="id-ID" sz="35000" dirty="0">
                <a:solidFill>
                  <a:srgbClr val="C3BBDC"/>
                </a:solidFill>
                <a:latin typeface="Footlight MT Light" panose="0204060206030A020304" pitchFamily="18" charset="77"/>
              </a:rPr>
              <a:t>8</a:t>
            </a:r>
            <a:endParaRPr lang="en-US" sz="35000" dirty="0">
              <a:solidFill>
                <a:srgbClr val="C3BBDC"/>
              </a:solidFill>
              <a:latin typeface="Footlight MT Light" panose="0204060206030A020304" pitchFamily="18" charset="77"/>
            </a:endParaRPr>
          </a:p>
        </p:txBody>
      </p:sp>
      <p:sp>
        <p:nvSpPr>
          <p:cNvPr id="34" name="TextBox 33"/>
          <p:cNvSpPr txBox="1"/>
          <p:nvPr/>
        </p:nvSpPr>
        <p:spPr>
          <a:xfrm>
            <a:off x="1309447" y="4325827"/>
            <a:ext cx="1418408" cy="707886"/>
          </a:xfrm>
          <a:prstGeom prst="rect">
            <a:avLst/>
          </a:prstGeom>
          <a:noFill/>
        </p:spPr>
        <p:txBody>
          <a:bodyPr wrap="square" rtlCol="0">
            <a:spAutoFit/>
          </a:bodyPr>
          <a:lstStyle/>
          <a:p>
            <a:pPr algn="ctr"/>
            <a:r>
              <a:rPr lang="en-US" sz="4000" dirty="0" err="1">
                <a:solidFill>
                  <a:schemeClr val="tx1">
                    <a:lumMod val="75000"/>
                    <a:lumOff val="25000"/>
                  </a:schemeClr>
                </a:solidFill>
                <a:latin typeface="Nickainley Normal" pitchFamily="2" charset="77"/>
              </a:rPr>
              <a:t>Lição</a:t>
            </a:r>
            <a:endParaRPr lang="en-US" sz="4000" dirty="0">
              <a:solidFill>
                <a:schemeClr val="tx1">
                  <a:lumMod val="75000"/>
                  <a:lumOff val="25000"/>
                </a:schemeClr>
              </a:solidFill>
              <a:latin typeface="Nickainley Normal" pitchFamily="2" charset="77"/>
            </a:endParaRPr>
          </a:p>
        </p:txBody>
      </p:sp>
      <p:pic>
        <p:nvPicPr>
          <p:cNvPr id="18" name="Imagem 17">
            <a:extLst>
              <a:ext uri="{FF2B5EF4-FFF2-40B4-BE49-F238E27FC236}">
                <a16:creationId xmlns:a16="http://schemas.microsoft.com/office/drawing/2014/main" id="{4689E2E0-5FFB-DD79-6177-C8720728D2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8051" y="1225549"/>
            <a:ext cx="1183721" cy="1617196"/>
          </a:xfrm>
          <a:prstGeom prst="rect">
            <a:avLst/>
          </a:prstGeom>
        </p:spPr>
      </p:pic>
      <p:sp>
        <p:nvSpPr>
          <p:cNvPr id="26" name="TextBox 33">
            <a:extLst>
              <a:ext uri="{FF2B5EF4-FFF2-40B4-BE49-F238E27FC236}">
                <a16:creationId xmlns:a16="http://schemas.microsoft.com/office/drawing/2014/main" id="{DC0D46A4-B1D4-DF51-296D-71ECA404F641}"/>
              </a:ext>
            </a:extLst>
          </p:cNvPr>
          <p:cNvSpPr txBox="1"/>
          <p:nvPr/>
        </p:nvSpPr>
        <p:spPr>
          <a:xfrm>
            <a:off x="4615557" y="726884"/>
            <a:ext cx="2865997" cy="707886"/>
          </a:xfrm>
          <a:prstGeom prst="rect">
            <a:avLst/>
          </a:prstGeom>
          <a:noFill/>
        </p:spPr>
        <p:txBody>
          <a:bodyPr wrap="square" rtlCol="0">
            <a:spAutoFit/>
          </a:bodyPr>
          <a:lstStyle/>
          <a:p>
            <a:pPr algn="ctr"/>
            <a:r>
              <a:rPr lang="en-US" sz="4000" dirty="0">
                <a:latin typeface="Footlight MT Light" panose="0204060206030A020304" pitchFamily="18" charset="77"/>
              </a:rPr>
              <a:t>Uma </a:t>
            </a:r>
            <a:r>
              <a:rPr lang="en-US" sz="4000" dirty="0" err="1">
                <a:latin typeface="Footlight MT Light" panose="0204060206030A020304" pitchFamily="18" charset="77"/>
              </a:rPr>
              <a:t>mulher</a:t>
            </a:r>
            <a:endParaRPr lang="en-US" sz="4000" dirty="0">
              <a:latin typeface="Footlight MT Light" panose="0204060206030A020304" pitchFamily="18" charset="77"/>
            </a:endParaRPr>
          </a:p>
        </p:txBody>
      </p:sp>
      <p:pic>
        <p:nvPicPr>
          <p:cNvPr id="35" name="Imagem 34">
            <a:extLst>
              <a:ext uri="{FF2B5EF4-FFF2-40B4-BE49-F238E27FC236}">
                <a16:creationId xmlns:a16="http://schemas.microsoft.com/office/drawing/2014/main" id="{F4093BA3-3C67-EE16-BC81-4D6744BFACCE}"/>
              </a:ext>
            </a:extLst>
          </p:cNvPr>
          <p:cNvPicPr>
            <a:picLocks noChangeAspect="1"/>
          </p:cNvPicPr>
          <p:nvPr/>
        </p:nvPicPr>
        <p:blipFill rotWithShape="1">
          <a:blip r:embed="rId5">
            <a:extLst>
              <a:ext uri="{28A0092B-C50C-407E-A947-70E740481C1C}">
                <a14:useLocalDpi xmlns:a14="http://schemas.microsoft.com/office/drawing/2010/main" val="0"/>
              </a:ext>
            </a:extLst>
          </a:blip>
          <a:srcRect r="16714" b="15139"/>
          <a:stretch/>
        </p:blipFill>
        <p:spPr>
          <a:xfrm>
            <a:off x="5353050" y="3697157"/>
            <a:ext cx="3190875" cy="3197939"/>
          </a:xfrm>
          <a:prstGeom prst="rect">
            <a:avLst/>
          </a:prstGeom>
        </p:spPr>
      </p:pic>
      <p:sp>
        <p:nvSpPr>
          <p:cNvPr id="2" name="TextBox 33">
            <a:extLst>
              <a:ext uri="{FF2B5EF4-FFF2-40B4-BE49-F238E27FC236}">
                <a16:creationId xmlns:a16="http://schemas.microsoft.com/office/drawing/2014/main" id="{425D5C5C-E101-870F-FB8D-3D9B719E2A86}"/>
              </a:ext>
            </a:extLst>
          </p:cNvPr>
          <p:cNvSpPr txBox="1"/>
          <p:nvPr/>
        </p:nvSpPr>
        <p:spPr>
          <a:xfrm>
            <a:off x="3758349" y="1217600"/>
            <a:ext cx="4360517" cy="1323439"/>
          </a:xfrm>
          <a:prstGeom prst="rect">
            <a:avLst/>
          </a:prstGeom>
          <a:noFill/>
        </p:spPr>
        <p:txBody>
          <a:bodyPr wrap="square" rtlCol="0">
            <a:spAutoFit/>
          </a:bodyPr>
          <a:lstStyle/>
          <a:p>
            <a:pPr algn="ctr"/>
            <a:r>
              <a:rPr lang="en-US" sz="8000" dirty="0" err="1">
                <a:solidFill>
                  <a:schemeClr val="bg1"/>
                </a:solidFill>
                <a:latin typeface="Nickainley Normal" pitchFamily="2" charset="77"/>
              </a:rPr>
              <a:t>assertiva</a:t>
            </a:r>
            <a:endParaRPr lang="en-US" sz="8000" dirty="0">
              <a:solidFill>
                <a:schemeClr val="bg1"/>
              </a:solidFill>
              <a:latin typeface="Nickainley Normal" pitchFamily="2" charset="77"/>
            </a:endParaRPr>
          </a:p>
        </p:txBody>
      </p:sp>
      <p:pic>
        <p:nvPicPr>
          <p:cNvPr id="10" name="Imagem 9">
            <a:extLst>
              <a:ext uri="{FF2B5EF4-FFF2-40B4-BE49-F238E27FC236}">
                <a16:creationId xmlns:a16="http://schemas.microsoft.com/office/drawing/2014/main" id="{92062C90-DBD8-DC54-9A39-CD0DA86B9B17}"/>
              </a:ext>
            </a:extLst>
          </p:cNvPr>
          <p:cNvPicPr>
            <a:picLocks noChangeAspect="1"/>
          </p:cNvPicPr>
          <p:nvPr/>
        </p:nvPicPr>
        <p:blipFill rotWithShape="1">
          <a:blip r:embed="rId6">
            <a:extLst>
              <a:ext uri="{28A0092B-C50C-407E-A947-70E740481C1C}">
                <a14:useLocalDpi xmlns:a14="http://schemas.microsoft.com/office/drawing/2010/main" val="0"/>
              </a:ext>
            </a:extLst>
          </a:blip>
          <a:srcRect t="34409" r="2621"/>
          <a:stretch/>
        </p:blipFill>
        <p:spPr>
          <a:xfrm>
            <a:off x="6755158" y="951700"/>
            <a:ext cx="5594033" cy="5906299"/>
          </a:xfrm>
          <a:prstGeom prst="rect">
            <a:avLst/>
          </a:prstGeom>
        </p:spPr>
      </p:pic>
    </p:spTree>
    <p:extLst>
      <p:ext uri="{BB962C8B-B14F-4D97-AF65-F5344CB8AC3E}">
        <p14:creationId xmlns:p14="http://schemas.microsoft.com/office/powerpoint/2010/main" val="24332163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3" name="TextBox 22"/>
          <p:cNvSpPr txBox="1"/>
          <p:nvPr/>
        </p:nvSpPr>
        <p:spPr>
          <a:xfrm>
            <a:off x="2604451" y="1854578"/>
            <a:ext cx="7569496" cy="2785378"/>
          </a:xfrm>
          <a:prstGeom prst="rect">
            <a:avLst/>
          </a:prstGeom>
          <a:noFill/>
        </p:spPr>
        <p:txBody>
          <a:bodyPr wrap="square" rtlCol="0">
            <a:spAutoFit/>
          </a:bodyPr>
          <a:lstStyle/>
          <a:p>
            <a:pPr>
              <a:lnSpc>
                <a:spcPct val="150000"/>
              </a:lnSpc>
            </a:pPr>
            <a:r>
              <a:rPr lang="pt-BR" sz="3000" dirty="0">
                <a:solidFill>
                  <a:srgbClr val="4E2783"/>
                </a:solidFill>
                <a:latin typeface="Footlight MT Light" panose="0204060206030A020304" pitchFamily="18" charset="77"/>
              </a:rPr>
              <a:t>“Bem-aventurados serão vocês quando, por minha causa, os insultarem, os perseguirem e levantarem todo tipo de calúnia contra vocês”. </a:t>
            </a:r>
          </a:p>
          <a:p>
            <a:endParaRPr lang="pt-BR" sz="2000" dirty="0">
              <a:solidFill>
                <a:srgbClr val="4E2783"/>
              </a:solidFill>
            </a:endParaRPr>
          </a:p>
          <a:p>
            <a:r>
              <a:rPr lang="pt-BR" sz="2000" dirty="0">
                <a:solidFill>
                  <a:srgbClr val="4E2783"/>
                </a:solidFill>
                <a:ea typeface="Open Sans Condensed Condensed" pitchFamily="2" charset="0"/>
                <a:cs typeface="Open Sans Condensed Condensed" pitchFamily="2" charset="0"/>
              </a:rPr>
              <a:t>Mateus 5:11</a:t>
            </a:r>
          </a:p>
        </p:txBody>
      </p:sp>
      <p:pic>
        <p:nvPicPr>
          <p:cNvPr id="7" name="Imagem 6">
            <a:extLst>
              <a:ext uri="{FF2B5EF4-FFF2-40B4-BE49-F238E27FC236}">
                <a16:creationId xmlns:a16="http://schemas.microsoft.com/office/drawing/2014/main" id="{7D8E3B2C-B445-EB1E-EDE0-B821121713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17364" y="704660"/>
            <a:ext cx="1683385" cy="2299836"/>
          </a:xfrm>
          <a:prstGeom prst="rect">
            <a:avLst/>
          </a:prstGeom>
        </p:spPr>
      </p:pic>
      <p:pic>
        <p:nvPicPr>
          <p:cNvPr id="8" name="Imagem 7">
            <a:extLst>
              <a:ext uri="{FF2B5EF4-FFF2-40B4-BE49-F238E27FC236}">
                <a16:creationId xmlns:a16="http://schemas.microsoft.com/office/drawing/2014/main" id="{BA379416-94A4-CFA3-E5AF-D2CA3630FD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616" y="1399722"/>
            <a:ext cx="1683385" cy="4611775"/>
          </a:xfrm>
          <a:prstGeom prst="rect">
            <a:avLst/>
          </a:prstGeom>
        </p:spPr>
      </p:pic>
    </p:spTree>
    <p:extLst>
      <p:ext uri="{BB962C8B-B14F-4D97-AF65-F5344CB8AC3E}">
        <p14:creationId xmlns:p14="http://schemas.microsoft.com/office/powerpoint/2010/main" val="7493410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3" name="Rectangle 9">
            <a:extLst>
              <a:ext uri="{FF2B5EF4-FFF2-40B4-BE49-F238E27FC236}">
                <a16:creationId xmlns:a16="http://schemas.microsoft.com/office/drawing/2014/main" id="{7E1A99CF-316B-8AC8-03E8-2A8D38643AAB}"/>
              </a:ext>
            </a:extLst>
          </p:cNvPr>
          <p:cNvSpPr/>
          <p:nvPr/>
        </p:nvSpPr>
        <p:spPr>
          <a:xfrm>
            <a:off x="892970" y="439730"/>
            <a:ext cx="3826737" cy="64140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1" name="Imagem 10" descr="Padrão do plano de fundo&#10;&#10;Descrição gerada automaticamente">
            <a:extLst>
              <a:ext uri="{FF2B5EF4-FFF2-40B4-BE49-F238E27FC236}">
                <a16:creationId xmlns:a16="http://schemas.microsoft.com/office/drawing/2014/main" id="{FFBA7A49-F3BC-040F-A474-51A013D4401E}"/>
              </a:ext>
            </a:extLst>
          </p:cNvPr>
          <p:cNvPicPr>
            <a:picLocks noChangeAspect="1"/>
          </p:cNvPicPr>
          <p:nvPr/>
        </p:nvPicPr>
        <p:blipFill>
          <a:blip r:embed="rId3">
            <a:alphaModFix amt="7000"/>
            <a:extLst>
              <a:ext uri="{28A0092B-C50C-407E-A947-70E740481C1C}">
                <a14:useLocalDpi xmlns:a14="http://schemas.microsoft.com/office/drawing/2010/main" val="0"/>
              </a:ext>
            </a:extLst>
          </a:blip>
          <a:stretch>
            <a:fillRect/>
          </a:stretch>
        </p:blipFill>
        <p:spPr>
          <a:xfrm rot="16200000">
            <a:off x="-2127990" y="1623395"/>
            <a:ext cx="6082760" cy="4085435"/>
          </a:xfrm>
          <a:prstGeom prst="rect">
            <a:avLst/>
          </a:prstGeom>
        </p:spPr>
      </p:pic>
      <p:sp>
        <p:nvSpPr>
          <p:cNvPr id="2" name="Content Placeholder 2">
            <a:extLst>
              <a:ext uri="{FF2B5EF4-FFF2-40B4-BE49-F238E27FC236}">
                <a16:creationId xmlns:a16="http://schemas.microsoft.com/office/drawing/2014/main" id="{D495729D-8A5E-0297-96DC-387A62C16191}"/>
              </a:ext>
            </a:extLst>
          </p:cNvPr>
          <p:cNvSpPr txBox="1">
            <a:spLocks/>
          </p:cNvSpPr>
          <p:nvPr/>
        </p:nvSpPr>
        <p:spPr>
          <a:xfrm>
            <a:off x="1906756" y="654999"/>
            <a:ext cx="2098704" cy="5548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pt-BR" sz="25000" dirty="0">
                <a:solidFill>
                  <a:srgbClr val="4E4FA5"/>
                </a:solidFill>
                <a:latin typeface="Footlight MT Light" panose="0204060206030A020304" pitchFamily="18" charset="77"/>
                <a:ea typeface="Open Sans Condensed Condensed Light" pitchFamily="2" charset="0"/>
                <a:cs typeface="Open Sans Condensed Condensed Light" pitchFamily="2" charset="0"/>
              </a:rPr>
              <a:t>3</a:t>
            </a:r>
          </a:p>
        </p:txBody>
      </p:sp>
      <p:sp>
        <p:nvSpPr>
          <p:cNvPr id="10" name="TextBox 7">
            <a:extLst>
              <a:ext uri="{FF2B5EF4-FFF2-40B4-BE49-F238E27FC236}">
                <a16:creationId xmlns:a16="http://schemas.microsoft.com/office/drawing/2014/main" id="{D5A0F2E9-4427-C9F5-336F-061DD0C8104D}"/>
              </a:ext>
            </a:extLst>
          </p:cNvPr>
          <p:cNvSpPr txBox="1"/>
          <p:nvPr/>
        </p:nvSpPr>
        <p:spPr>
          <a:xfrm>
            <a:off x="7188398" y="891090"/>
            <a:ext cx="4110632" cy="4280531"/>
          </a:xfrm>
          <a:prstGeom prst="rect">
            <a:avLst/>
          </a:prstGeom>
          <a:noFill/>
        </p:spPr>
        <p:txBody>
          <a:bodyPr wrap="square" rtlCol="0">
            <a:spAutoFit/>
          </a:bodyPr>
          <a:lstStyle/>
          <a:p>
            <a:pPr>
              <a:lnSpc>
                <a:spcPct val="200000"/>
              </a:lnSpc>
            </a:pPr>
            <a:r>
              <a:rPr lang="pt-BR" sz="2800" dirty="0">
                <a:solidFill>
                  <a:srgbClr val="4E2783"/>
                </a:solidFill>
                <a:ea typeface="Open Sans Condensed Condensed Light" pitchFamily="2" charset="0"/>
                <a:cs typeface="Open Sans Condensed Condensed Light" pitchFamily="2" charset="0"/>
              </a:rPr>
              <a:t>Lutar</a:t>
            </a:r>
          </a:p>
          <a:p>
            <a:pPr>
              <a:lnSpc>
                <a:spcPct val="200000"/>
              </a:lnSpc>
            </a:pPr>
            <a:endParaRPr lang="pt-BR" sz="2800" dirty="0">
              <a:solidFill>
                <a:srgbClr val="4E2783"/>
              </a:solidFill>
              <a:ea typeface="Open Sans Condensed Condensed Light" pitchFamily="2" charset="0"/>
              <a:cs typeface="Open Sans Condensed Condensed Light" pitchFamily="2" charset="0"/>
            </a:endParaRPr>
          </a:p>
          <a:p>
            <a:pPr>
              <a:lnSpc>
                <a:spcPct val="200000"/>
              </a:lnSpc>
            </a:pPr>
            <a:r>
              <a:rPr lang="pt-BR" sz="2800" dirty="0">
                <a:solidFill>
                  <a:srgbClr val="4E2783"/>
                </a:solidFill>
                <a:ea typeface="Open Sans Condensed Condensed Light" pitchFamily="2" charset="0"/>
                <a:cs typeface="Open Sans Condensed Condensed Light" pitchFamily="2" charset="0"/>
              </a:rPr>
              <a:t>Fugir</a:t>
            </a:r>
          </a:p>
          <a:p>
            <a:pPr>
              <a:lnSpc>
                <a:spcPct val="200000"/>
              </a:lnSpc>
            </a:pPr>
            <a:endParaRPr lang="pt-BR" sz="2800" dirty="0">
              <a:solidFill>
                <a:srgbClr val="4E2783"/>
              </a:solidFill>
              <a:ea typeface="Open Sans Condensed Condensed Light" pitchFamily="2" charset="0"/>
              <a:cs typeface="Open Sans Condensed Condensed Light" pitchFamily="2" charset="0"/>
            </a:endParaRPr>
          </a:p>
          <a:p>
            <a:pPr>
              <a:lnSpc>
                <a:spcPct val="200000"/>
              </a:lnSpc>
            </a:pPr>
            <a:r>
              <a:rPr lang="pt-BR" sz="2800" dirty="0">
                <a:solidFill>
                  <a:srgbClr val="4E2783"/>
                </a:solidFill>
                <a:ea typeface="Open Sans Condensed Condensed Light" pitchFamily="2" charset="0"/>
                <a:cs typeface="Open Sans Condensed Condensed Light" pitchFamily="2" charset="0"/>
              </a:rPr>
              <a:t>Focar </a:t>
            </a:r>
          </a:p>
        </p:txBody>
      </p:sp>
      <p:sp>
        <p:nvSpPr>
          <p:cNvPr id="6" name="Content Placeholder 2">
            <a:extLst>
              <a:ext uri="{FF2B5EF4-FFF2-40B4-BE49-F238E27FC236}">
                <a16:creationId xmlns:a16="http://schemas.microsoft.com/office/drawing/2014/main" id="{DA9B81AB-B7DF-FC98-ABE8-C5B2F19E0C29}"/>
              </a:ext>
            </a:extLst>
          </p:cNvPr>
          <p:cNvSpPr txBox="1">
            <a:spLocks/>
          </p:cNvSpPr>
          <p:nvPr/>
        </p:nvSpPr>
        <p:spPr>
          <a:xfrm>
            <a:off x="1282918" y="3950316"/>
            <a:ext cx="3046840" cy="4355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pt-BR" sz="3500" dirty="0">
                <a:solidFill>
                  <a:srgbClr val="4E2783"/>
                </a:solidFill>
                <a:latin typeface="Footlight MT Light" panose="0204060206030A020304" pitchFamily="18" charset="77"/>
                <a:ea typeface="Open Sans Condensed Condensed Light" pitchFamily="2" charset="0"/>
                <a:cs typeface="Open Sans Condensed Condensed Light" pitchFamily="2" charset="0"/>
              </a:rPr>
              <a:t>maneiras lidar com o conflito</a:t>
            </a:r>
          </a:p>
        </p:txBody>
      </p:sp>
      <p:sp>
        <p:nvSpPr>
          <p:cNvPr id="21" name="Oval 20">
            <a:extLst>
              <a:ext uri="{FF2B5EF4-FFF2-40B4-BE49-F238E27FC236}">
                <a16:creationId xmlns:a16="http://schemas.microsoft.com/office/drawing/2014/main" id="{09D7F741-AEEE-6871-3F01-A1A7C8323D42}"/>
              </a:ext>
            </a:extLst>
          </p:cNvPr>
          <p:cNvSpPr/>
          <p:nvPr/>
        </p:nvSpPr>
        <p:spPr>
          <a:xfrm>
            <a:off x="5894439" y="963138"/>
            <a:ext cx="1085520" cy="10964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3" name="Gráfico 22" descr="Punho cerrado com preenchimento sólido">
            <a:extLst>
              <a:ext uri="{FF2B5EF4-FFF2-40B4-BE49-F238E27FC236}">
                <a16:creationId xmlns:a16="http://schemas.microsoft.com/office/drawing/2014/main" id="{2A8C1F3B-C169-2A15-F3E7-A791A5EF18B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78792" y="1095201"/>
            <a:ext cx="773589" cy="773589"/>
          </a:xfrm>
          <a:prstGeom prst="rect">
            <a:avLst/>
          </a:prstGeom>
        </p:spPr>
      </p:pic>
      <p:sp>
        <p:nvSpPr>
          <p:cNvPr id="24" name="Oval 23">
            <a:extLst>
              <a:ext uri="{FF2B5EF4-FFF2-40B4-BE49-F238E27FC236}">
                <a16:creationId xmlns:a16="http://schemas.microsoft.com/office/drawing/2014/main" id="{BBB65D28-E159-A60D-5ACA-96702AEFBFAF}"/>
              </a:ext>
            </a:extLst>
          </p:cNvPr>
          <p:cNvSpPr/>
          <p:nvPr/>
        </p:nvSpPr>
        <p:spPr>
          <a:xfrm>
            <a:off x="5869474" y="2741104"/>
            <a:ext cx="1085520" cy="10964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5" name="Oval 24">
            <a:extLst>
              <a:ext uri="{FF2B5EF4-FFF2-40B4-BE49-F238E27FC236}">
                <a16:creationId xmlns:a16="http://schemas.microsoft.com/office/drawing/2014/main" id="{4819A505-9403-A5B4-C40D-1CFD44617BB0}"/>
              </a:ext>
            </a:extLst>
          </p:cNvPr>
          <p:cNvSpPr/>
          <p:nvPr/>
        </p:nvSpPr>
        <p:spPr>
          <a:xfrm>
            <a:off x="5872318" y="4387007"/>
            <a:ext cx="1085520" cy="109649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27" name="Gráfico 26" descr="Lupa com preenchimento sólido">
            <a:extLst>
              <a:ext uri="{FF2B5EF4-FFF2-40B4-BE49-F238E27FC236}">
                <a16:creationId xmlns:a16="http://schemas.microsoft.com/office/drawing/2014/main" id="{9F23DF51-F178-6F42-58BD-5E669BF1DFC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078792" y="4519070"/>
            <a:ext cx="773589" cy="773589"/>
          </a:xfrm>
          <a:prstGeom prst="rect">
            <a:avLst/>
          </a:prstGeom>
        </p:spPr>
      </p:pic>
      <p:pic>
        <p:nvPicPr>
          <p:cNvPr id="29" name="Gráfico 28" descr="Executar com preenchimento sólido">
            <a:extLst>
              <a:ext uri="{FF2B5EF4-FFF2-40B4-BE49-F238E27FC236}">
                <a16:creationId xmlns:a16="http://schemas.microsoft.com/office/drawing/2014/main" id="{F9A02159-006A-6F9D-C537-709101FA27E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992375" y="2873167"/>
            <a:ext cx="773589" cy="773589"/>
          </a:xfrm>
          <a:prstGeom prst="rect">
            <a:avLst/>
          </a:prstGeom>
        </p:spPr>
      </p:pic>
    </p:spTree>
    <p:extLst>
      <p:ext uri="{BB962C8B-B14F-4D97-AF65-F5344CB8AC3E}">
        <p14:creationId xmlns:p14="http://schemas.microsoft.com/office/powerpoint/2010/main" val="2788589560"/>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59040355-073B-C759-47B9-33902F3E6B34}"/>
              </a:ext>
            </a:extLst>
          </p:cNvPr>
          <p:cNvSpPr/>
          <p:nvPr/>
        </p:nvSpPr>
        <p:spPr>
          <a:xfrm>
            <a:off x="621085" y="443948"/>
            <a:ext cx="10985896" cy="119312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0" y="6151220"/>
            <a:ext cx="20036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Content Placeholder 2">
            <a:extLst>
              <a:ext uri="{FF2B5EF4-FFF2-40B4-BE49-F238E27FC236}">
                <a16:creationId xmlns:a16="http://schemas.microsoft.com/office/drawing/2014/main" id="{DA9B81AB-B7DF-FC98-ABE8-C5B2F19E0C29}"/>
              </a:ext>
            </a:extLst>
          </p:cNvPr>
          <p:cNvSpPr txBox="1">
            <a:spLocks/>
          </p:cNvSpPr>
          <p:nvPr/>
        </p:nvSpPr>
        <p:spPr>
          <a:xfrm>
            <a:off x="4864399" y="2215074"/>
            <a:ext cx="5063473" cy="5548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pt-BR" dirty="0">
                <a:solidFill>
                  <a:srgbClr val="4E2783"/>
                </a:solidFill>
                <a:latin typeface="Calibri" panose="020F0502020204030204" pitchFamily="34" charset="0"/>
                <a:ea typeface="Open Sans Condensed Condensed Light" pitchFamily="2" charset="0"/>
                <a:cs typeface="Calibri" panose="020F0502020204030204" pitchFamily="34" charset="0"/>
              </a:rPr>
              <a:t>A rainha Ester ilustra essas três maneiras de lidar com o conflito:</a:t>
            </a:r>
          </a:p>
          <a:p>
            <a:pPr marL="0" indent="0">
              <a:lnSpc>
                <a:spcPct val="150000"/>
              </a:lnSpc>
              <a:buNone/>
            </a:pPr>
            <a:r>
              <a:rPr lang="pt-BR" dirty="0">
                <a:solidFill>
                  <a:srgbClr val="4E2783"/>
                </a:solidFill>
                <a:latin typeface="Calibri" panose="020F0502020204030204" pitchFamily="34" charset="0"/>
                <a:ea typeface="Open Sans Condensed Condensed Light" pitchFamily="2" charset="0"/>
                <a:cs typeface="Calibri" panose="020F0502020204030204" pitchFamily="34" charset="0"/>
              </a:rPr>
              <a:t>LUTAR, FUGIR ou FOCAR. </a:t>
            </a:r>
          </a:p>
        </p:txBody>
      </p:sp>
      <p:pic>
        <p:nvPicPr>
          <p:cNvPr id="11" name="Imagem 10" descr="Padrão do plano de fundo&#10;&#10;Descrição gerada automaticamente">
            <a:extLst>
              <a:ext uri="{FF2B5EF4-FFF2-40B4-BE49-F238E27FC236}">
                <a16:creationId xmlns:a16="http://schemas.microsoft.com/office/drawing/2014/main" id="{FFBA7A49-F3BC-040F-A474-51A013D4401E}"/>
              </a:ext>
            </a:extLst>
          </p:cNvPr>
          <p:cNvPicPr>
            <a:picLocks noChangeAspect="1"/>
          </p:cNvPicPr>
          <p:nvPr/>
        </p:nvPicPr>
        <p:blipFill>
          <a:blip r:embed="rId3">
            <a:alphaModFix amt="7000"/>
            <a:extLst>
              <a:ext uri="{28A0092B-C50C-407E-A947-70E740481C1C}">
                <a14:useLocalDpi xmlns:a14="http://schemas.microsoft.com/office/drawing/2010/main" val="0"/>
              </a:ext>
            </a:extLst>
          </a:blip>
          <a:stretch>
            <a:fillRect/>
          </a:stretch>
        </p:blipFill>
        <p:spPr>
          <a:xfrm rot="16200000">
            <a:off x="3144" y="1852764"/>
            <a:ext cx="6082760" cy="4085435"/>
          </a:xfrm>
          <a:prstGeom prst="rect">
            <a:avLst/>
          </a:prstGeom>
        </p:spPr>
      </p:pic>
      <p:pic>
        <p:nvPicPr>
          <p:cNvPr id="3" name="Imagem 2">
            <a:extLst>
              <a:ext uri="{FF2B5EF4-FFF2-40B4-BE49-F238E27FC236}">
                <a16:creationId xmlns:a16="http://schemas.microsoft.com/office/drawing/2014/main" id="{B6D1ADF3-5901-8E85-85B4-E4CC77471797}"/>
              </a:ext>
            </a:extLst>
          </p:cNvPr>
          <p:cNvPicPr>
            <a:picLocks noChangeAspect="1"/>
          </p:cNvPicPr>
          <p:nvPr/>
        </p:nvPicPr>
        <p:blipFill rotWithShape="1">
          <a:blip r:embed="rId4">
            <a:extLst>
              <a:ext uri="{28A0092B-C50C-407E-A947-70E740481C1C}">
                <a14:useLocalDpi xmlns:a14="http://schemas.microsoft.com/office/drawing/2010/main" val="0"/>
              </a:ext>
            </a:extLst>
          </a:blip>
          <a:srcRect r="16714" b="15139"/>
          <a:stretch/>
        </p:blipFill>
        <p:spPr>
          <a:xfrm>
            <a:off x="9705029" y="4365523"/>
            <a:ext cx="2486971" cy="2492477"/>
          </a:xfrm>
          <a:prstGeom prst="rect">
            <a:avLst/>
          </a:prstGeom>
        </p:spPr>
      </p:pic>
      <p:sp>
        <p:nvSpPr>
          <p:cNvPr id="2" name="CaixaDeTexto 1">
            <a:extLst>
              <a:ext uri="{FF2B5EF4-FFF2-40B4-BE49-F238E27FC236}">
                <a16:creationId xmlns:a16="http://schemas.microsoft.com/office/drawing/2014/main" id="{53B2A96D-0D5A-4F7A-9B11-D6F1E99164FD}"/>
              </a:ext>
            </a:extLst>
          </p:cNvPr>
          <p:cNvSpPr txBox="1"/>
          <p:nvPr/>
        </p:nvSpPr>
        <p:spPr>
          <a:xfrm>
            <a:off x="4711776" y="771656"/>
            <a:ext cx="4582095" cy="630942"/>
          </a:xfrm>
          <a:prstGeom prst="rect">
            <a:avLst/>
          </a:prstGeom>
          <a:noFill/>
        </p:spPr>
        <p:txBody>
          <a:bodyPr wrap="square">
            <a:spAutoFit/>
          </a:bodyPr>
          <a:lstStyle/>
          <a:p>
            <a:r>
              <a:rPr lang="pt-BR" sz="3500" dirty="0">
                <a:solidFill>
                  <a:srgbClr val="5B1A8E"/>
                </a:solidFill>
                <a:effectLst/>
                <a:latin typeface="Footlight MT Light" panose="0204060206030A020304" pitchFamily="18" charset="77"/>
              </a:rPr>
              <a:t>Exemplos da Bíblia</a:t>
            </a:r>
          </a:p>
        </p:txBody>
      </p:sp>
      <p:pic>
        <p:nvPicPr>
          <p:cNvPr id="7" name="Imagem 6" descr="Imagem em preto e branco&#10;&#10;Descrição gerada automaticamente">
            <a:extLst>
              <a:ext uri="{FF2B5EF4-FFF2-40B4-BE49-F238E27FC236}">
                <a16:creationId xmlns:a16="http://schemas.microsoft.com/office/drawing/2014/main" id="{B9BB4469-2FB2-256E-3768-8FF51872BF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8911" y="1927003"/>
            <a:ext cx="6235700" cy="6235700"/>
          </a:xfrm>
          <a:prstGeom prst="rect">
            <a:avLst/>
          </a:prstGeom>
        </p:spPr>
      </p:pic>
    </p:spTree>
    <p:extLst>
      <p:ext uri="{BB962C8B-B14F-4D97-AF65-F5344CB8AC3E}">
        <p14:creationId xmlns:p14="http://schemas.microsoft.com/office/powerpoint/2010/main" val="905390572"/>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4" name="Rectangle 9">
            <a:extLst>
              <a:ext uri="{FF2B5EF4-FFF2-40B4-BE49-F238E27FC236}">
                <a16:creationId xmlns:a16="http://schemas.microsoft.com/office/drawing/2014/main" id="{C0E7C349-1E78-2BFE-0300-6264793AF628}"/>
              </a:ext>
            </a:extLst>
          </p:cNvPr>
          <p:cNvSpPr/>
          <p:nvPr/>
        </p:nvSpPr>
        <p:spPr>
          <a:xfrm>
            <a:off x="603051" y="624732"/>
            <a:ext cx="10985896" cy="119312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pic>
        <p:nvPicPr>
          <p:cNvPr id="11" name="Imagem 10" descr="Padrão do plano de fundo&#10;&#10;Descrição gerada automaticamente">
            <a:extLst>
              <a:ext uri="{FF2B5EF4-FFF2-40B4-BE49-F238E27FC236}">
                <a16:creationId xmlns:a16="http://schemas.microsoft.com/office/drawing/2014/main" id="{FFBA7A49-F3BC-040F-A474-51A013D4401E}"/>
              </a:ext>
            </a:extLst>
          </p:cNvPr>
          <p:cNvPicPr>
            <a:picLocks noChangeAspect="1"/>
          </p:cNvPicPr>
          <p:nvPr/>
        </p:nvPicPr>
        <p:blipFill>
          <a:blip r:embed="rId3">
            <a:alphaModFix amt="7000"/>
            <a:extLst>
              <a:ext uri="{28A0092B-C50C-407E-A947-70E740481C1C}">
                <a14:useLocalDpi xmlns:a14="http://schemas.microsoft.com/office/drawing/2010/main" val="0"/>
              </a:ext>
            </a:extLst>
          </a:blip>
          <a:stretch>
            <a:fillRect/>
          </a:stretch>
        </p:blipFill>
        <p:spPr>
          <a:xfrm rot="16200000">
            <a:off x="-2127990" y="1623395"/>
            <a:ext cx="6082760" cy="4085435"/>
          </a:xfrm>
          <a:prstGeom prst="rect">
            <a:avLst/>
          </a:prstGeom>
        </p:spPr>
      </p:pic>
      <p:sp>
        <p:nvSpPr>
          <p:cNvPr id="2" name="Content Placeholder 2">
            <a:extLst>
              <a:ext uri="{FF2B5EF4-FFF2-40B4-BE49-F238E27FC236}">
                <a16:creationId xmlns:a16="http://schemas.microsoft.com/office/drawing/2014/main" id="{D495729D-8A5E-0297-96DC-387A62C16191}"/>
              </a:ext>
            </a:extLst>
          </p:cNvPr>
          <p:cNvSpPr txBox="1">
            <a:spLocks/>
          </p:cNvSpPr>
          <p:nvPr/>
        </p:nvSpPr>
        <p:spPr>
          <a:xfrm>
            <a:off x="2239576" y="394622"/>
            <a:ext cx="1392122" cy="5548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pt-BR" sz="10000" dirty="0">
                <a:solidFill>
                  <a:srgbClr val="4E4FA5"/>
                </a:solidFill>
                <a:latin typeface="Footlight MT Light" panose="0204060206030A020304" pitchFamily="18" charset="77"/>
                <a:ea typeface="Open Sans Condensed Condensed Light" pitchFamily="2" charset="0"/>
                <a:cs typeface="Open Sans Condensed Condensed Light" pitchFamily="2" charset="0"/>
              </a:rPr>
              <a:t>3</a:t>
            </a:r>
          </a:p>
        </p:txBody>
      </p:sp>
      <p:sp>
        <p:nvSpPr>
          <p:cNvPr id="6" name="Content Placeholder 2">
            <a:extLst>
              <a:ext uri="{FF2B5EF4-FFF2-40B4-BE49-F238E27FC236}">
                <a16:creationId xmlns:a16="http://schemas.microsoft.com/office/drawing/2014/main" id="{DA9B81AB-B7DF-FC98-ABE8-C5B2F19E0C29}"/>
              </a:ext>
            </a:extLst>
          </p:cNvPr>
          <p:cNvSpPr txBox="1">
            <a:spLocks/>
          </p:cNvSpPr>
          <p:nvPr/>
        </p:nvSpPr>
        <p:spPr>
          <a:xfrm>
            <a:off x="2761632" y="1042085"/>
            <a:ext cx="6299242" cy="4355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Font typeface="Arial" panose="020B0604020202020204" pitchFamily="34" charset="0"/>
              <a:buNone/>
            </a:pPr>
            <a:r>
              <a:rPr lang="pt-BR" sz="3000" dirty="0">
                <a:solidFill>
                  <a:srgbClr val="4E2783"/>
                </a:solidFill>
                <a:latin typeface="Footlight MT Light" panose="0204060206030A020304" pitchFamily="18" charset="77"/>
                <a:ea typeface="Open Sans Condensed Condensed Light" pitchFamily="2" charset="0"/>
                <a:cs typeface="Open Sans Condensed Condensed Light" pitchFamily="2" charset="0"/>
              </a:rPr>
              <a:t>partes de uma mensagem com foco</a:t>
            </a:r>
          </a:p>
        </p:txBody>
      </p:sp>
      <p:sp>
        <p:nvSpPr>
          <p:cNvPr id="3" name="Content Placeholder 2">
            <a:extLst>
              <a:ext uri="{FF2B5EF4-FFF2-40B4-BE49-F238E27FC236}">
                <a16:creationId xmlns:a16="http://schemas.microsoft.com/office/drawing/2014/main" id="{B1819CAF-9609-74FE-4048-312E9FB39C81}"/>
              </a:ext>
            </a:extLst>
          </p:cNvPr>
          <p:cNvSpPr txBox="1">
            <a:spLocks/>
          </p:cNvSpPr>
          <p:nvPr/>
        </p:nvSpPr>
        <p:spPr>
          <a:xfrm>
            <a:off x="3564263" y="2874195"/>
            <a:ext cx="5063473" cy="5548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pt-BR" sz="2000" dirty="0">
                <a:solidFill>
                  <a:srgbClr val="4E2783"/>
                </a:solidFill>
                <a:ea typeface="Open Sans Condensed Condensed Light" pitchFamily="2" charset="0"/>
                <a:cs typeface="Open Sans Condensed Condensed Light" pitchFamily="2" charset="0"/>
              </a:rPr>
              <a:t>Descreva o comportamento</a:t>
            </a:r>
          </a:p>
          <a:p>
            <a:pPr>
              <a:lnSpc>
                <a:spcPct val="150000"/>
              </a:lnSpc>
            </a:pPr>
            <a:r>
              <a:rPr lang="pt-BR" sz="2000" dirty="0">
                <a:solidFill>
                  <a:srgbClr val="4E2783"/>
                </a:solidFill>
                <a:ea typeface="Open Sans Condensed Condensed Light" pitchFamily="2" charset="0"/>
                <a:cs typeface="Open Sans Condensed Condensed Light" pitchFamily="2" charset="0"/>
              </a:rPr>
              <a:t>Expresse seus sentimentos</a:t>
            </a:r>
          </a:p>
          <a:p>
            <a:pPr>
              <a:lnSpc>
                <a:spcPct val="150000"/>
              </a:lnSpc>
            </a:pPr>
            <a:r>
              <a:rPr lang="pt-BR" sz="2000" dirty="0">
                <a:solidFill>
                  <a:srgbClr val="4E2783"/>
                </a:solidFill>
                <a:ea typeface="Open Sans Condensed Condensed Light" pitchFamily="2" charset="0"/>
                <a:cs typeface="Open Sans Condensed Condensed Light" pitchFamily="2" charset="0"/>
              </a:rPr>
              <a:t>Mostre a consequência</a:t>
            </a:r>
          </a:p>
        </p:txBody>
      </p:sp>
    </p:spTree>
    <p:extLst>
      <p:ext uri="{BB962C8B-B14F-4D97-AF65-F5344CB8AC3E}">
        <p14:creationId xmlns:p14="http://schemas.microsoft.com/office/powerpoint/2010/main" val="4234712264"/>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Rectangle 9">
            <a:extLst>
              <a:ext uri="{FF2B5EF4-FFF2-40B4-BE49-F238E27FC236}">
                <a16:creationId xmlns:a16="http://schemas.microsoft.com/office/drawing/2014/main" id="{8758CAD2-E751-DB61-1AB1-401BE528C80C}"/>
              </a:ext>
            </a:extLst>
          </p:cNvPr>
          <p:cNvSpPr/>
          <p:nvPr/>
        </p:nvSpPr>
        <p:spPr>
          <a:xfrm>
            <a:off x="621085" y="443948"/>
            <a:ext cx="10985896" cy="119312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Rectangle 8"/>
          <p:cNvSpPr/>
          <p:nvPr/>
        </p:nvSpPr>
        <p:spPr>
          <a:xfrm>
            <a:off x="0" y="6151220"/>
            <a:ext cx="20036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Content Placeholder 2">
            <a:extLst>
              <a:ext uri="{FF2B5EF4-FFF2-40B4-BE49-F238E27FC236}">
                <a16:creationId xmlns:a16="http://schemas.microsoft.com/office/drawing/2014/main" id="{DA9B81AB-B7DF-FC98-ABE8-C5B2F19E0C29}"/>
              </a:ext>
            </a:extLst>
          </p:cNvPr>
          <p:cNvSpPr txBox="1">
            <a:spLocks/>
          </p:cNvSpPr>
          <p:nvPr/>
        </p:nvSpPr>
        <p:spPr>
          <a:xfrm>
            <a:off x="5654399" y="2608710"/>
            <a:ext cx="5063473" cy="5548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pPr>
            <a:r>
              <a:rPr lang="pt-BR" sz="2000" dirty="0">
                <a:solidFill>
                  <a:srgbClr val="4E2783"/>
                </a:solidFill>
                <a:ea typeface="Open Sans Condensed Condensed Light" pitchFamily="2" charset="0"/>
                <a:cs typeface="Open Sans Condensed Condensed Light" pitchFamily="2" charset="0"/>
              </a:rPr>
              <a:t>A maneira cristã de lidar com o conflito interpessoal não é lutar, nem é fugir. É o confronto com foco.</a:t>
            </a:r>
          </a:p>
        </p:txBody>
      </p:sp>
      <p:pic>
        <p:nvPicPr>
          <p:cNvPr id="11" name="Imagem 10" descr="Padrão do plano de fundo&#10;&#10;Descrição gerada automaticamente">
            <a:extLst>
              <a:ext uri="{FF2B5EF4-FFF2-40B4-BE49-F238E27FC236}">
                <a16:creationId xmlns:a16="http://schemas.microsoft.com/office/drawing/2014/main" id="{FFBA7A49-F3BC-040F-A474-51A013D4401E}"/>
              </a:ext>
            </a:extLst>
          </p:cNvPr>
          <p:cNvPicPr>
            <a:picLocks noChangeAspect="1"/>
          </p:cNvPicPr>
          <p:nvPr/>
        </p:nvPicPr>
        <p:blipFill>
          <a:blip r:embed="rId3">
            <a:alphaModFix amt="7000"/>
            <a:extLst>
              <a:ext uri="{28A0092B-C50C-407E-A947-70E740481C1C}">
                <a14:useLocalDpi xmlns:a14="http://schemas.microsoft.com/office/drawing/2010/main" val="0"/>
              </a:ext>
            </a:extLst>
          </a:blip>
          <a:stretch>
            <a:fillRect/>
          </a:stretch>
        </p:blipFill>
        <p:spPr>
          <a:xfrm rot="16200000">
            <a:off x="3144" y="1852764"/>
            <a:ext cx="6082760" cy="4085435"/>
          </a:xfrm>
          <a:prstGeom prst="rect">
            <a:avLst/>
          </a:prstGeom>
        </p:spPr>
      </p:pic>
      <p:sp>
        <p:nvSpPr>
          <p:cNvPr id="4" name="TextBox 22">
            <a:extLst>
              <a:ext uri="{FF2B5EF4-FFF2-40B4-BE49-F238E27FC236}">
                <a16:creationId xmlns:a16="http://schemas.microsoft.com/office/drawing/2014/main" id="{99603C62-8D90-3B7C-9807-32D4281E0641}"/>
              </a:ext>
            </a:extLst>
          </p:cNvPr>
          <p:cNvSpPr txBox="1"/>
          <p:nvPr/>
        </p:nvSpPr>
        <p:spPr>
          <a:xfrm>
            <a:off x="5749147" y="725038"/>
            <a:ext cx="4581161" cy="630942"/>
          </a:xfrm>
          <a:prstGeom prst="rect">
            <a:avLst/>
          </a:prstGeom>
          <a:noFill/>
        </p:spPr>
        <p:txBody>
          <a:bodyPr wrap="square" rtlCol="0">
            <a:spAutoFit/>
          </a:bodyPr>
          <a:lstStyle/>
          <a:p>
            <a:r>
              <a:rPr lang="pt-BR" sz="3500" dirty="0">
                <a:solidFill>
                  <a:srgbClr val="4E2783"/>
                </a:solidFill>
                <a:latin typeface="Footlight MT Light" panose="0204060206030A020304" pitchFamily="18" charset="77"/>
              </a:rPr>
              <a:t>O sermão do Monte</a:t>
            </a:r>
          </a:p>
        </p:txBody>
      </p:sp>
    </p:spTree>
    <p:extLst>
      <p:ext uri="{BB962C8B-B14F-4D97-AF65-F5344CB8AC3E}">
        <p14:creationId xmlns:p14="http://schemas.microsoft.com/office/powerpoint/2010/main" val="2451219081"/>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16" name="Rectangle 15"/>
          <p:cNvSpPr/>
          <p:nvPr/>
        </p:nvSpPr>
        <p:spPr>
          <a:xfrm>
            <a:off x="5496400" y="1672689"/>
            <a:ext cx="6695600" cy="3887367"/>
          </a:xfrm>
          <a:prstGeom prst="rect">
            <a:avLst/>
          </a:prstGeom>
          <a:gradFill>
            <a:gsLst>
              <a:gs pos="0">
                <a:srgbClr val="C3BBDC"/>
              </a:gs>
              <a:gs pos="100000">
                <a:srgbClr val="C3BBDC"/>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20" name="TextBox 22">
            <a:extLst>
              <a:ext uri="{FF2B5EF4-FFF2-40B4-BE49-F238E27FC236}">
                <a16:creationId xmlns:a16="http://schemas.microsoft.com/office/drawing/2014/main" id="{64E150AD-0920-7758-1E44-057026EF03E5}"/>
              </a:ext>
            </a:extLst>
          </p:cNvPr>
          <p:cNvSpPr txBox="1"/>
          <p:nvPr/>
        </p:nvSpPr>
        <p:spPr>
          <a:xfrm>
            <a:off x="73795" y="2952250"/>
            <a:ext cx="5422605" cy="784830"/>
          </a:xfrm>
          <a:prstGeom prst="rect">
            <a:avLst/>
          </a:prstGeom>
          <a:noFill/>
        </p:spPr>
        <p:txBody>
          <a:bodyPr wrap="square" rtlCol="0" anchor="ctr">
            <a:spAutoFit/>
          </a:bodyPr>
          <a:lstStyle/>
          <a:p>
            <a:pPr marL="216000" algn="ctr"/>
            <a:r>
              <a:rPr lang="id-ID" sz="4500" dirty="0" err="1">
                <a:solidFill>
                  <a:srgbClr val="4E2783"/>
                </a:solidFill>
                <a:latin typeface="Footlight MT Light" panose="0204060206030A020304" pitchFamily="18" charset="77"/>
              </a:rPr>
              <a:t>Autoavaliação</a:t>
            </a:r>
            <a:endParaRPr lang="en-US" sz="4500" dirty="0">
              <a:solidFill>
                <a:srgbClr val="4E2783"/>
              </a:solidFill>
              <a:latin typeface="Footlight MT Light" panose="0204060206030A020304" pitchFamily="18" charset="77"/>
            </a:endParaRPr>
          </a:p>
        </p:txBody>
      </p:sp>
      <p:sp>
        <p:nvSpPr>
          <p:cNvPr id="22" name="Content Placeholder 2">
            <a:extLst>
              <a:ext uri="{FF2B5EF4-FFF2-40B4-BE49-F238E27FC236}">
                <a16:creationId xmlns:a16="http://schemas.microsoft.com/office/drawing/2014/main" id="{12E72040-AE66-13C4-4AE4-6B9FF3EC70C1}"/>
              </a:ext>
            </a:extLst>
          </p:cNvPr>
          <p:cNvSpPr txBox="1">
            <a:spLocks/>
          </p:cNvSpPr>
          <p:nvPr/>
        </p:nvSpPr>
        <p:spPr>
          <a:xfrm>
            <a:off x="6096000" y="2310549"/>
            <a:ext cx="4775069" cy="261164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pt-BR" sz="2000" dirty="0">
                <a:solidFill>
                  <a:srgbClr val="4E2783"/>
                </a:solidFill>
                <a:ea typeface="Open Sans Condensed Condensed Light" pitchFamily="2" charset="0"/>
                <a:cs typeface="Open Sans Condensed Condensed Light" pitchFamily="2" charset="0"/>
              </a:rPr>
              <a:t>Avalie-se nas seguintes habilidades assertivas. O número 1 significa que você não está́ satisfeita com sua habilidade e o 5 significa que você está́ completamente satisfeita com o desempenho dessa habilidade. </a:t>
            </a:r>
          </a:p>
        </p:txBody>
      </p:sp>
      <p:pic>
        <p:nvPicPr>
          <p:cNvPr id="23" name="Imagem 22">
            <a:extLst>
              <a:ext uri="{FF2B5EF4-FFF2-40B4-BE49-F238E27FC236}">
                <a16:creationId xmlns:a16="http://schemas.microsoft.com/office/drawing/2014/main" id="{A32C2C4F-D497-5C46-8A55-485248C3E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591441" y="409710"/>
            <a:ext cx="1683385" cy="2299836"/>
          </a:xfrm>
          <a:prstGeom prst="rect">
            <a:avLst/>
          </a:prstGeom>
        </p:spPr>
      </p:pic>
      <p:pic>
        <p:nvPicPr>
          <p:cNvPr id="24" name="Imagem 23">
            <a:extLst>
              <a:ext uri="{FF2B5EF4-FFF2-40B4-BE49-F238E27FC236}">
                <a16:creationId xmlns:a16="http://schemas.microsoft.com/office/drawing/2014/main" id="{658FF8C4-BBCC-1C57-D465-7AA4E9FB4604}"/>
              </a:ext>
            </a:extLst>
          </p:cNvPr>
          <p:cNvPicPr>
            <a:picLocks noChangeAspect="1"/>
          </p:cNvPicPr>
          <p:nvPr/>
        </p:nvPicPr>
        <p:blipFill rotWithShape="1">
          <a:blip r:embed="rId4">
            <a:extLst>
              <a:ext uri="{28A0092B-C50C-407E-A947-70E740481C1C}">
                <a14:useLocalDpi xmlns:a14="http://schemas.microsoft.com/office/drawing/2010/main" val="0"/>
              </a:ext>
            </a:extLst>
          </a:blip>
          <a:srcRect r="16714" b="15139"/>
          <a:stretch/>
        </p:blipFill>
        <p:spPr>
          <a:xfrm flipH="1">
            <a:off x="14998" y="3964074"/>
            <a:ext cx="2887534" cy="2893926"/>
          </a:xfrm>
          <a:prstGeom prst="rect">
            <a:avLst/>
          </a:prstGeom>
        </p:spPr>
      </p:pic>
    </p:spTree>
    <p:extLst>
      <p:ext uri="{BB962C8B-B14F-4D97-AF65-F5344CB8AC3E}">
        <p14:creationId xmlns:p14="http://schemas.microsoft.com/office/powerpoint/2010/main" val="110940099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44" name="CaixaDeTexto 43">
            <a:extLst>
              <a:ext uri="{FF2B5EF4-FFF2-40B4-BE49-F238E27FC236}">
                <a16:creationId xmlns:a16="http://schemas.microsoft.com/office/drawing/2014/main" id="{CA830C09-8698-BE74-BE92-9FA23A23C3BB}"/>
              </a:ext>
            </a:extLst>
          </p:cNvPr>
          <p:cNvSpPr txBox="1"/>
          <p:nvPr/>
        </p:nvSpPr>
        <p:spPr>
          <a:xfrm>
            <a:off x="400702" y="1042525"/>
            <a:ext cx="5056201" cy="4770537"/>
          </a:xfrm>
          <a:prstGeom prst="rect">
            <a:avLst/>
          </a:prstGeom>
          <a:noFill/>
        </p:spPr>
        <p:txBody>
          <a:bodyPr wrap="square">
            <a:spAutoFit/>
          </a:bodyPr>
          <a:lstStyle/>
          <a:p>
            <a:r>
              <a:rPr lang="pt-BR" sz="1600" b="1" dirty="0">
                <a:solidFill>
                  <a:srgbClr val="4E2783"/>
                </a:solidFill>
                <a:ea typeface="Open Sans Condensed Condensed Light" pitchFamily="2" charset="0"/>
                <a:cs typeface="Open Sans Condensed Condensed Light" pitchFamily="2" charset="0"/>
              </a:rPr>
              <a:t>Usar a conversa sobre sentimentos</a:t>
            </a:r>
          </a:p>
          <a:p>
            <a:r>
              <a:rPr lang="pt-BR" sz="1600" dirty="0">
                <a:solidFill>
                  <a:srgbClr val="4E2783"/>
                </a:solidFill>
                <a:ea typeface="Open Sans Condensed Condensed Light" pitchFamily="2" charset="0"/>
                <a:cs typeface="Open Sans Condensed Condensed Light" pitchFamily="2" charset="0"/>
              </a:rPr>
              <a:t>Você se sente confortável em expor seus sentimentos pessoais sobre um assunto. </a:t>
            </a:r>
          </a:p>
          <a:p>
            <a:endParaRPr lang="pt-BR" sz="1600" dirty="0">
              <a:solidFill>
                <a:srgbClr val="4E2783"/>
              </a:solidFill>
              <a:ea typeface="Open Sans Condensed Condensed Light" pitchFamily="2" charset="0"/>
              <a:cs typeface="Open Sans Condensed Condensed Light" pitchFamily="2" charset="0"/>
            </a:endParaRPr>
          </a:p>
          <a:p>
            <a:r>
              <a:rPr lang="pt-BR" sz="1600" b="1" dirty="0">
                <a:solidFill>
                  <a:srgbClr val="4E2783"/>
                </a:solidFill>
                <a:ea typeface="Open Sans Condensed Condensed Light" pitchFamily="2" charset="0"/>
                <a:cs typeface="Open Sans Condensed Condensed Light" pitchFamily="2" charset="0"/>
              </a:rPr>
              <a:t>Falar sobre você</a:t>
            </a:r>
          </a:p>
          <a:p>
            <a:r>
              <a:rPr lang="pt-BR" sz="1600" dirty="0">
                <a:solidFill>
                  <a:srgbClr val="4E2783"/>
                </a:solidFill>
                <a:ea typeface="Open Sans Condensed Condensed Light" pitchFamily="2" charset="0"/>
                <a:cs typeface="Open Sans Condensed Condensed Light" pitchFamily="2" charset="0"/>
              </a:rPr>
              <a:t>Você é capaz de compartilhar suas realizações com outras pessoas. </a:t>
            </a:r>
          </a:p>
          <a:p>
            <a:endParaRPr lang="pt-BR" sz="1600" dirty="0">
              <a:solidFill>
                <a:srgbClr val="4E2783"/>
              </a:solidFill>
              <a:ea typeface="Open Sans Condensed Condensed Light" pitchFamily="2" charset="0"/>
              <a:cs typeface="Open Sans Condensed Condensed Light" pitchFamily="2" charset="0"/>
            </a:endParaRPr>
          </a:p>
          <a:p>
            <a:r>
              <a:rPr lang="pt-BR" sz="1600" b="1" dirty="0">
                <a:solidFill>
                  <a:srgbClr val="4E2783"/>
                </a:solidFill>
                <a:ea typeface="Open Sans Condensed Condensed Light" pitchFamily="2" charset="0"/>
                <a:cs typeface="Open Sans Condensed Condensed Light" pitchFamily="2" charset="0"/>
              </a:rPr>
              <a:t>Iniciar uma conversa </a:t>
            </a:r>
          </a:p>
          <a:p>
            <a:r>
              <a:rPr lang="pt-BR" sz="1600" dirty="0">
                <a:solidFill>
                  <a:srgbClr val="4E2783"/>
                </a:solidFill>
                <a:ea typeface="Open Sans Condensed Condensed Light" pitchFamily="2" charset="0"/>
                <a:cs typeface="Open Sans Condensed Condensed Light" pitchFamily="2" charset="0"/>
              </a:rPr>
              <a:t>Você inicia uma conversa sem desculpas ou constrangimento. </a:t>
            </a:r>
          </a:p>
          <a:p>
            <a:endParaRPr lang="pt-BR" sz="1600" dirty="0">
              <a:solidFill>
                <a:srgbClr val="4E2783"/>
              </a:solidFill>
              <a:ea typeface="Open Sans Condensed Condensed Light" pitchFamily="2" charset="0"/>
              <a:cs typeface="Open Sans Condensed Condensed Light" pitchFamily="2" charset="0"/>
            </a:endParaRPr>
          </a:p>
          <a:p>
            <a:r>
              <a:rPr lang="pt-BR" sz="1600" b="1" dirty="0">
                <a:solidFill>
                  <a:srgbClr val="4E2783"/>
                </a:solidFill>
                <a:ea typeface="Open Sans Condensed Condensed Light" pitchFamily="2" charset="0"/>
                <a:cs typeface="Open Sans Condensed Condensed Light" pitchFamily="2" charset="0"/>
              </a:rPr>
              <a:t>Aceitar elogios</a:t>
            </a:r>
          </a:p>
          <a:p>
            <a:r>
              <a:rPr lang="pt-BR" sz="1600" dirty="0">
                <a:solidFill>
                  <a:srgbClr val="4E2783"/>
                </a:solidFill>
                <a:ea typeface="Open Sans Condensed Condensed Light" pitchFamily="2" charset="0"/>
                <a:cs typeface="Open Sans Condensed Condensed Light" pitchFamily="2" charset="0"/>
              </a:rPr>
              <a:t>Você aceita elogios sem discordar ou minimizar. </a:t>
            </a:r>
          </a:p>
          <a:p>
            <a:endParaRPr lang="pt-BR" sz="1600" dirty="0">
              <a:solidFill>
                <a:srgbClr val="4E2783"/>
              </a:solidFill>
              <a:ea typeface="Open Sans Condensed Condensed Light" pitchFamily="2" charset="0"/>
              <a:cs typeface="Open Sans Condensed Condensed Light" pitchFamily="2" charset="0"/>
            </a:endParaRPr>
          </a:p>
          <a:p>
            <a:r>
              <a:rPr lang="pt-BR" sz="1600" b="1" dirty="0">
                <a:solidFill>
                  <a:srgbClr val="4E2783"/>
                </a:solidFill>
                <a:ea typeface="Open Sans Condensed Condensed Light" pitchFamily="2" charset="0"/>
                <a:cs typeface="Open Sans Condensed Condensed Light" pitchFamily="2" charset="0"/>
              </a:rPr>
              <a:t>Discordar quando necessário </a:t>
            </a:r>
          </a:p>
          <a:p>
            <a:r>
              <a:rPr lang="pt-BR" sz="1600" dirty="0">
                <a:solidFill>
                  <a:srgbClr val="4E2783"/>
                </a:solidFill>
                <a:ea typeface="Open Sans Condensed Condensed Light" pitchFamily="2" charset="0"/>
                <a:cs typeface="Open Sans Condensed Condensed Light" pitchFamily="2" charset="0"/>
              </a:rPr>
              <a:t>Você não finge concordar apenas para manter a paz. Você discorda com educação, mas de maneira clara. </a:t>
            </a:r>
          </a:p>
          <a:p>
            <a:endParaRPr lang="pt-BR" sz="1600" dirty="0">
              <a:solidFill>
                <a:srgbClr val="4E2783"/>
              </a:solidFill>
              <a:ea typeface="Open Sans Condensed Condensed Light" pitchFamily="2" charset="0"/>
              <a:cs typeface="Open Sans Condensed Condensed Light" pitchFamily="2" charset="0"/>
            </a:endParaRPr>
          </a:p>
        </p:txBody>
      </p:sp>
      <p:sp>
        <p:nvSpPr>
          <p:cNvPr id="46" name="CaixaDeTexto 45">
            <a:extLst>
              <a:ext uri="{FF2B5EF4-FFF2-40B4-BE49-F238E27FC236}">
                <a16:creationId xmlns:a16="http://schemas.microsoft.com/office/drawing/2014/main" id="{689DC68D-65C9-2527-2E2B-4475858C3BF0}"/>
              </a:ext>
            </a:extLst>
          </p:cNvPr>
          <p:cNvSpPr txBox="1"/>
          <p:nvPr/>
        </p:nvSpPr>
        <p:spPr>
          <a:xfrm>
            <a:off x="5761702" y="1042525"/>
            <a:ext cx="6029596" cy="3539430"/>
          </a:xfrm>
          <a:prstGeom prst="rect">
            <a:avLst/>
          </a:prstGeom>
          <a:noFill/>
        </p:spPr>
        <p:txBody>
          <a:bodyPr wrap="square">
            <a:spAutoFit/>
          </a:bodyPr>
          <a:lstStyle/>
          <a:p>
            <a:r>
              <a:rPr lang="pt-BR" sz="1600" b="1" dirty="0">
                <a:solidFill>
                  <a:srgbClr val="4E2783"/>
                </a:solidFill>
                <a:ea typeface="Open Sans Condensed Condensed Light" pitchFamily="2" charset="0"/>
                <a:cs typeface="Open Sans Condensed Condensed Light" pitchFamily="2" charset="0"/>
              </a:rPr>
              <a:t>Pedir esclarecimentos</a:t>
            </a:r>
          </a:p>
          <a:p>
            <a:r>
              <a:rPr lang="pt-BR" sz="1600" dirty="0">
                <a:solidFill>
                  <a:srgbClr val="4E2783"/>
                </a:solidFill>
                <a:ea typeface="Open Sans Condensed Condensed Light" pitchFamily="2" charset="0"/>
                <a:cs typeface="Open Sans Condensed Condensed Light" pitchFamily="2" charset="0"/>
              </a:rPr>
              <a:t>Ao invés de ficar confusa sobre o que alguém disse, ou sobre instruções que foram dadas, você pede para repetir ou explicar novamente. </a:t>
            </a:r>
          </a:p>
          <a:p>
            <a:endParaRPr lang="pt-BR" sz="1600" dirty="0">
              <a:solidFill>
                <a:srgbClr val="4E2783"/>
              </a:solidFill>
              <a:ea typeface="Open Sans Condensed Condensed Light" pitchFamily="2" charset="0"/>
              <a:cs typeface="Open Sans Condensed Condensed Light" pitchFamily="2" charset="0"/>
            </a:endParaRPr>
          </a:p>
          <a:p>
            <a:r>
              <a:rPr lang="pt-BR" sz="1600" b="1" dirty="0">
                <a:solidFill>
                  <a:srgbClr val="4E2783"/>
                </a:solidFill>
                <a:ea typeface="Open Sans Condensed Condensed Light" pitchFamily="2" charset="0"/>
                <a:cs typeface="Open Sans Condensed Condensed Light" pitchFamily="2" charset="0"/>
              </a:rPr>
              <a:t>Defender seus direitos</a:t>
            </a:r>
          </a:p>
          <a:p>
            <a:r>
              <a:rPr lang="pt-BR" sz="1600" dirty="0">
                <a:solidFill>
                  <a:srgbClr val="4E2783"/>
                </a:solidFill>
                <a:ea typeface="Open Sans Condensed Condensed Light" pitchFamily="2" charset="0"/>
                <a:cs typeface="Open Sans Condensed Condensed Light" pitchFamily="2" charset="0"/>
              </a:rPr>
              <a:t>Você não permite que os outros tirem vantagem de você. Você consegue dizer não, sem se sentir culpada. Você pede para ser tratada com justiça, por exemplo, quando alguém entra na fila antes de você, você consegue reclamar com calma. </a:t>
            </a:r>
          </a:p>
          <a:p>
            <a:endParaRPr lang="pt-BR" sz="1600" dirty="0">
              <a:solidFill>
                <a:srgbClr val="4E2783"/>
              </a:solidFill>
              <a:ea typeface="Open Sans Condensed Condensed Light" pitchFamily="2" charset="0"/>
              <a:cs typeface="Open Sans Condensed Condensed Light" pitchFamily="2" charset="0"/>
            </a:endParaRPr>
          </a:p>
          <a:p>
            <a:r>
              <a:rPr lang="pt-BR" sz="1600" b="1" dirty="0">
                <a:solidFill>
                  <a:srgbClr val="4E2783"/>
                </a:solidFill>
                <a:ea typeface="Open Sans Condensed Condensed Light" pitchFamily="2" charset="0"/>
                <a:cs typeface="Open Sans Condensed Condensed Light" pitchFamily="2" charset="0"/>
              </a:rPr>
              <a:t>Evitar se justificar</a:t>
            </a:r>
          </a:p>
          <a:p>
            <a:r>
              <a:rPr lang="pt-BR" sz="1600" dirty="0">
                <a:solidFill>
                  <a:srgbClr val="4E2783"/>
                </a:solidFill>
                <a:ea typeface="Open Sans Condensed Condensed Light" pitchFamily="2" charset="0"/>
                <a:cs typeface="Open Sans Condensed Condensed Light" pitchFamily="2" charset="0"/>
              </a:rPr>
              <a:t>Você se sente confortável com seus valores e não precisa justificar suas ações e sentimentos.</a:t>
            </a:r>
          </a:p>
        </p:txBody>
      </p:sp>
    </p:spTree>
    <p:extLst>
      <p:ext uri="{BB962C8B-B14F-4D97-AF65-F5344CB8AC3E}">
        <p14:creationId xmlns:p14="http://schemas.microsoft.com/office/powerpoint/2010/main" val="12395740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Office Theme">
  <a:themeElements>
    <a:clrScheme name="Peach">
      <a:dk1>
        <a:srgbClr val="000000"/>
      </a:dk1>
      <a:lt1>
        <a:srgbClr val="FFFFFF"/>
      </a:lt1>
      <a:dk2>
        <a:srgbClr val="464646"/>
      </a:dk2>
      <a:lt2>
        <a:srgbClr val="FFFFFF"/>
      </a:lt2>
      <a:accent1>
        <a:srgbClr val="F69A8F"/>
      </a:accent1>
      <a:accent2>
        <a:srgbClr val="F8B1AA"/>
      </a:accent2>
      <a:accent3>
        <a:srgbClr val="F9BFB9"/>
      </a:accent3>
      <a:accent4>
        <a:srgbClr val="F6C0A8"/>
      </a:accent4>
      <a:accent5>
        <a:srgbClr val="F4B69A"/>
      </a:accent5>
      <a:accent6>
        <a:srgbClr val="F2A786"/>
      </a:accent6>
      <a:hlink>
        <a:srgbClr val="FFFFFF"/>
      </a:hlink>
      <a:folHlink>
        <a:srgbClr val="FFFFFF"/>
      </a:folHlink>
    </a:clrScheme>
    <a:fontScheme name="Custom 6">
      <a:majorFont>
        <a:latin typeface="Constantia"/>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007E4208-C818-4C23-BD7D-AA1394746ED2}"/>
</file>

<file path=customXml/itemProps2.xml><?xml version="1.0" encoding="utf-8"?>
<ds:datastoreItem xmlns:ds="http://schemas.openxmlformats.org/officeDocument/2006/customXml" ds:itemID="{4D3102FD-4593-4C07-B38D-7DBA22305485}"/>
</file>

<file path=customXml/itemProps3.xml><?xml version="1.0" encoding="utf-8"?>
<ds:datastoreItem xmlns:ds="http://schemas.openxmlformats.org/officeDocument/2006/customXml" ds:itemID="{B2017F39-9BB3-453B-895A-87D09C511CDF}"/>
</file>

<file path=docProps/app.xml><?xml version="1.0" encoding="utf-8"?>
<Properties xmlns="http://schemas.openxmlformats.org/officeDocument/2006/extended-properties" xmlns:vt="http://schemas.openxmlformats.org/officeDocument/2006/docPropsVTypes">
  <TotalTime>7614</TotalTime>
  <Words>481</Words>
  <Application>Microsoft Macintosh PowerPoint</Application>
  <PresentationFormat>Widescreen</PresentationFormat>
  <Paragraphs>54</Paragraphs>
  <Slides>13</Slides>
  <Notes>0</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13</vt:i4>
      </vt:variant>
    </vt:vector>
  </HeadingPairs>
  <TitlesOfParts>
    <vt:vector size="18" baseType="lpstr">
      <vt:lpstr>Nickainley Normal</vt:lpstr>
      <vt:lpstr>Calibri</vt:lpstr>
      <vt:lpstr>Arial</vt:lpstr>
      <vt:lpstr>Footlight MT Light</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Bagus</dc:creator>
  <cp:lastModifiedBy>UNB - AMa - Wanessa Cristina Reis Ribeiro</cp:lastModifiedBy>
  <cp:revision>84</cp:revision>
  <dcterms:created xsi:type="dcterms:W3CDTF">2019-05-05T15:23:12Z</dcterms:created>
  <dcterms:modified xsi:type="dcterms:W3CDTF">2022-09-26T11:40:36Z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y fmtid="{D5CDD505-2E9C-101B-9397-08002B2CF9AE}" pid="3" name="MediaServiceImageTags">
    <vt:lpwstr/>
  </property>
</Properties>
</file>